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</p:sldMasterIdLst>
  <p:notesMasterIdLst>
    <p:notesMasterId r:id="rId41"/>
  </p:notesMasterIdLst>
  <p:sldIdLst>
    <p:sldId id="616" r:id="rId3"/>
    <p:sldId id="617" r:id="rId4"/>
    <p:sldId id="618" r:id="rId5"/>
    <p:sldId id="619" r:id="rId6"/>
    <p:sldId id="558" r:id="rId7"/>
    <p:sldId id="603" r:id="rId8"/>
    <p:sldId id="610" r:id="rId9"/>
    <p:sldId id="609" r:id="rId10"/>
    <p:sldId id="560" r:id="rId11"/>
    <p:sldId id="582" r:id="rId12"/>
    <p:sldId id="583" r:id="rId13"/>
    <p:sldId id="562" r:id="rId14"/>
    <p:sldId id="563" r:id="rId15"/>
    <p:sldId id="584" r:id="rId16"/>
    <p:sldId id="565" r:id="rId17"/>
    <p:sldId id="566" r:id="rId18"/>
    <p:sldId id="589" r:id="rId19"/>
    <p:sldId id="604" r:id="rId20"/>
    <p:sldId id="590" r:id="rId21"/>
    <p:sldId id="591" r:id="rId22"/>
    <p:sldId id="588" r:id="rId23"/>
    <p:sldId id="568" r:id="rId24"/>
    <p:sldId id="569" r:id="rId25"/>
    <p:sldId id="592" r:id="rId26"/>
    <p:sldId id="360" r:id="rId27"/>
    <p:sldId id="594" r:id="rId28"/>
    <p:sldId id="595" r:id="rId29"/>
    <p:sldId id="403" r:id="rId30"/>
    <p:sldId id="596" r:id="rId31"/>
    <p:sldId id="597" r:id="rId32"/>
    <p:sldId id="598" r:id="rId33"/>
    <p:sldId id="319" r:id="rId34"/>
    <p:sldId id="384" r:id="rId35"/>
    <p:sldId id="602" r:id="rId36"/>
    <p:sldId id="601" r:id="rId37"/>
    <p:sldId id="600" r:id="rId38"/>
    <p:sldId id="607" r:id="rId39"/>
    <p:sldId id="615" r:id="rId40"/>
  </p:sldIdLst>
  <p:sldSz cx="9144000" cy="5715000" type="screen16x10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0"/>
    <p:restoredTop sz="95952"/>
  </p:normalViewPr>
  <p:slideViewPr>
    <p:cSldViewPr snapToGrid="0" snapToObjects="1">
      <p:cViewPr varScale="1">
        <p:scale>
          <a:sx n="139" d="100"/>
          <a:sy n="139" d="100"/>
        </p:scale>
        <p:origin x="840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Prevelence of RVH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3728887613894301E-2"/>
                  <c:y val="-0.188909802396216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282-4E23-AE52-06EC74945909}"/>
                </c:ext>
              </c:extLst>
            </c:dLbl>
            <c:dLbl>
              <c:idx val="1"/>
              <c:layout>
                <c:manualLayout>
                  <c:x val="2.3728887613894301E-2"/>
                  <c:y val="-0.135338365895797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282-4E23-AE52-06EC74945909}"/>
                </c:ext>
              </c:extLst>
            </c:dLbl>
            <c:dLbl>
              <c:idx val="2"/>
              <c:layout>
                <c:manualLayout>
                  <c:x val="1.8252990472226401E-2"/>
                  <c:y val="-9.30451265533607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282-4E23-AE52-06EC74945909}"/>
                </c:ext>
              </c:extLst>
            </c:dLbl>
            <c:dLbl>
              <c:idx val="3"/>
              <c:layout>
                <c:manualLayout>
                  <c:x val="1.2423225907766296E-2"/>
                  <c:y val="-0.386480553567167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282-4E23-AE52-06EC74945909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Athletes</c:v>
                </c:pt>
                <c:pt idx="1">
                  <c:v>Controls</c:v>
                </c:pt>
                <c:pt idx="2">
                  <c:v>ARVC</c:v>
                </c:pt>
                <c:pt idx="3">
                  <c:v>PH patients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0.11799999999999999</c:v>
                </c:pt>
                <c:pt idx="1">
                  <c:v>6.2E-2</c:v>
                </c:pt>
                <c:pt idx="2">
                  <c:v>1.4999999999999999E-2</c:v>
                </c:pt>
                <c:pt idx="3" formatCode="0%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282-4E23-AE52-06EC749459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69726952"/>
        <c:axId val="-2125115624"/>
        <c:axId val="0"/>
      </c:bar3DChart>
      <c:catAx>
        <c:axId val="-2069726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125115624"/>
        <c:crossesAt val="0"/>
        <c:auto val="1"/>
        <c:lblAlgn val="ctr"/>
        <c:lblOffset val="100"/>
        <c:noMultiLvlLbl val="0"/>
      </c:catAx>
      <c:valAx>
        <c:axId val="-2125115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2069726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185E4-1B7F-F74E-BAA2-9292258370F7}" type="datetimeFigureOut">
              <a:rPr lang="en-GB" smtClean="0"/>
              <a:t>15/07/2021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EDBDE0-0B49-7745-8897-E1994D7BB22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875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DBDE0-0B49-7745-8897-E1994D7BB22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12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EDBDE0-0B49-7745-8897-E1994D7BB22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044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2C46B5-2C88-420B-941B-396C3734D3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035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31F516DE-6913-D244-98DC-168FA86113F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253FD6EF-B91C-DD47-91CC-9767EDF6ABD5}" type="slidenum">
              <a:rPr kumimoji="0" lang="en-US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20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1" name="Text Box 1">
            <a:extLst>
              <a:ext uri="{FF2B5EF4-FFF2-40B4-BE49-F238E27FC236}">
                <a16:creationId xmlns:a16="http://schemas.microsoft.com/office/drawing/2014/main" id="{7D368CA3-D369-5346-8EA5-0421B95EA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99DDA1B-6A66-1D47-B598-752DA9E062E0}" type="slidenum">
              <a:rPr kumimoji="0" lang="en-US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20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1744F88A-8E8B-874E-9B82-47C95FAD62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3" name="Rectangle 3">
            <a:extLst>
              <a:ext uri="{FF2B5EF4-FFF2-40B4-BE49-F238E27FC236}">
                <a16:creationId xmlns:a16="http://schemas.microsoft.com/office/drawing/2014/main" id="{EC117427-F16A-634A-B9E1-DE552F4689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s-ES" altLang="it-IT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0002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2C46B5-2C88-420B-941B-396C3734D3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837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75361"/>
            <a:ext cx="7772400" cy="1225021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15-07-2021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2507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15-07-2021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8498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28872"/>
            <a:ext cx="2057400" cy="4876271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28872"/>
            <a:ext cx="6019800" cy="4876271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15-07-2021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9562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C2774E4-5C64-4C62-984F-3967F8EB8213}"/>
              </a:ext>
            </a:extLst>
          </p:cNvPr>
          <p:cNvCxnSpPr>
            <a:cxnSpLocks/>
          </p:cNvCxnSpPr>
          <p:nvPr userDrawn="1"/>
        </p:nvCxnSpPr>
        <p:spPr>
          <a:xfrm>
            <a:off x="0" y="1017296"/>
            <a:ext cx="9144000" cy="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88241F9B-0D2C-427A-A3BB-2BECB174CFED}"/>
              </a:ext>
            </a:extLst>
          </p:cNvPr>
          <p:cNvCxnSpPr>
            <a:cxnSpLocks/>
          </p:cNvCxnSpPr>
          <p:nvPr userDrawn="1"/>
        </p:nvCxnSpPr>
        <p:spPr>
          <a:xfrm>
            <a:off x="1" y="4617696"/>
            <a:ext cx="7020272" cy="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80363E9-1308-4C0E-BDA5-CF390AD35CAC}"/>
              </a:ext>
            </a:extLst>
          </p:cNvPr>
          <p:cNvCxnSpPr>
            <a:cxnSpLocks/>
          </p:cNvCxnSpPr>
          <p:nvPr userDrawn="1"/>
        </p:nvCxnSpPr>
        <p:spPr>
          <a:xfrm>
            <a:off x="971600" y="0"/>
            <a:ext cx="0" cy="571500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33F0FED1-B8F9-445B-959A-F64BB176898C}"/>
              </a:ext>
            </a:extLst>
          </p:cNvPr>
          <p:cNvSpPr/>
          <p:nvPr userDrawn="1"/>
        </p:nvSpPr>
        <p:spPr>
          <a:xfrm>
            <a:off x="899592" y="937287"/>
            <a:ext cx="144016" cy="160018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28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F7C9BB3-3FAB-4AF6-A672-13B009C327B3}"/>
              </a:ext>
            </a:extLst>
          </p:cNvPr>
          <p:cNvSpPr/>
          <p:nvPr userDrawn="1"/>
        </p:nvSpPr>
        <p:spPr>
          <a:xfrm>
            <a:off x="899592" y="3977624"/>
            <a:ext cx="144016" cy="160018"/>
          </a:xfrm>
          <a:prstGeom prst="ellipse">
            <a:avLst/>
          </a:prstGeom>
          <a:solidFill>
            <a:srgbClr val="AE1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28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953AD7C-105B-44C2-B8FA-6295064382B1}"/>
              </a:ext>
            </a:extLst>
          </p:cNvPr>
          <p:cNvSpPr/>
          <p:nvPr userDrawn="1"/>
        </p:nvSpPr>
        <p:spPr>
          <a:xfrm>
            <a:off x="899592" y="4537687"/>
            <a:ext cx="144016" cy="160018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28"/>
            <a:endParaRPr lang="fr-F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770CC4A-0144-496C-B843-8E6984A9BF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46" y="4377669"/>
            <a:ext cx="1478536" cy="738938"/>
          </a:xfrm>
          <a:prstGeom prst="rect">
            <a:avLst/>
          </a:prstGeom>
        </p:spPr>
      </p:pic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E87A3DCC-5F52-46C1-83E5-0DCD52BF0A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9228" y="2857504"/>
            <a:ext cx="2930724" cy="9613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  <a:lvl2pPr marL="266678" indent="0">
              <a:buNone/>
              <a:defRPr/>
            </a:lvl2pPr>
            <a:lvl3pPr marL="531770" indent="0">
              <a:buNone/>
              <a:defRPr/>
            </a:lvl3pPr>
            <a:lvl4pPr marL="809560" indent="0">
              <a:buNone/>
              <a:defRPr/>
            </a:lvl4pPr>
            <a:lvl5pPr marL="1076239" indent="0">
              <a:buNone/>
              <a:defRPr/>
            </a:lvl5pPr>
          </a:lstStyle>
          <a:p>
            <a:pPr lvl="0"/>
            <a:r>
              <a:rPr lang="en-US" dirty="0"/>
              <a:t>A short description about the subject of the presentation. Can be used as a subtitle.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C72245EA-CCDD-44D2-815D-356CD05756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9228" y="1337335"/>
            <a:ext cx="4010844" cy="14401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800">
                <a:solidFill>
                  <a:srgbClr val="AE1022"/>
                </a:solidFill>
                <a:latin typeface="+mj-lt"/>
              </a:defRPr>
            </a:lvl1pPr>
            <a:lvl2pPr marL="266678" indent="0">
              <a:buNone/>
              <a:defRPr/>
            </a:lvl2pPr>
            <a:lvl3pPr marL="531770" indent="0">
              <a:buNone/>
              <a:defRPr/>
            </a:lvl3pPr>
            <a:lvl4pPr marL="809560" indent="0">
              <a:buNone/>
              <a:defRPr/>
            </a:lvl4pPr>
            <a:lvl5pPr marL="1076239" indent="0">
              <a:buNone/>
              <a:defRPr/>
            </a:lvl5pPr>
          </a:lstStyle>
          <a:p>
            <a:pPr lvl="0"/>
            <a:r>
              <a:rPr lang="fr-FR" dirty="0"/>
              <a:t>Document Title</a:t>
            </a:r>
          </a:p>
        </p:txBody>
      </p:sp>
      <p:sp>
        <p:nvSpPr>
          <p:cNvPr id="36" name="Espace réservé du texte 32">
            <a:extLst>
              <a:ext uri="{FF2B5EF4-FFF2-40B4-BE49-F238E27FC236}">
                <a16:creationId xmlns:a16="http://schemas.microsoft.com/office/drawing/2014/main" id="{16284A64-7B54-461F-9363-2BE4503F91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9227" y="3897616"/>
            <a:ext cx="2930724" cy="3200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>
                <a:solidFill>
                  <a:srgbClr val="AE1022"/>
                </a:solidFill>
                <a:latin typeface="+mj-lt"/>
              </a:defRPr>
            </a:lvl1pPr>
            <a:lvl2pPr marL="266678" indent="0">
              <a:buNone/>
              <a:defRPr/>
            </a:lvl2pPr>
            <a:lvl3pPr marL="531770" indent="0">
              <a:buNone/>
              <a:defRPr/>
            </a:lvl3pPr>
            <a:lvl4pPr marL="809560" indent="0">
              <a:buNone/>
              <a:defRPr/>
            </a:lvl4pPr>
            <a:lvl5pPr marL="1076239" indent="0">
              <a:buNone/>
              <a:defRPr/>
            </a:lvl5pPr>
          </a:lstStyle>
          <a:p>
            <a:pPr lvl="0"/>
            <a:r>
              <a:rPr lang="en-US" dirty="0"/>
              <a:t>Presentation date</a:t>
            </a:r>
          </a:p>
        </p:txBody>
      </p:sp>
      <p:pic>
        <p:nvPicPr>
          <p:cNvPr id="12" name="Picture 11" descr="ACCA Word Mark RGB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643707" y="698900"/>
            <a:ext cx="2286185" cy="71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2976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C2774E4-5C64-4C62-984F-3967F8EB8213}"/>
              </a:ext>
            </a:extLst>
          </p:cNvPr>
          <p:cNvCxnSpPr>
            <a:cxnSpLocks/>
          </p:cNvCxnSpPr>
          <p:nvPr userDrawn="1"/>
        </p:nvCxnSpPr>
        <p:spPr>
          <a:xfrm>
            <a:off x="0" y="1017296"/>
            <a:ext cx="9144000" cy="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88241F9B-0D2C-427A-A3BB-2BECB174CFED}"/>
              </a:ext>
            </a:extLst>
          </p:cNvPr>
          <p:cNvCxnSpPr>
            <a:cxnSpLocks/>
          </p:cNvCxnSpPr>
          <p:nvPr userDrawn="1"/>
        </p:nvCxnSpPr>
        <p:spPr>
          <a:xfrm>
            <a:off x="1" y="4617696"/>
            <a:ext cx="7020272" cy="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80363E9-1308-4C0E-BDA5-CF390AD35CAC}"/>
              </a:ext>
            </a:extLst>
          </p:cNvPr>
          <p:cNvCxnSpPr>
            <a:cxnSpLocks/>
          </p:cNvCxnSpPr>
          <p:nvPr userDrawn="1"/>
        </p:nvCxnSpPr>
        <p:spPr>
          <a:xfrm>
            <a:off x="971600" y="0"/>
            <a:ext cx="0" cy="571500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33F0FED1-B8F9-445B-959A-F64BB176898C}"/>
              </a:ext>
            </a:extLst>
          </p:cNvPr>
          <p:cNvSpPr/>
          <p:nvPr userDrawn="1"/>
        </p:nvSpPr>
        <p:spPr>
          <a:xfrm>
            <a:off x="899592" y="937288"/>
            <a:ext cx="144016" cy="160018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F7C9BB3-3FAB-4AF6-A672-13B009C327B3}"/>
              </a:ext>
            </a:extLst>
          </p:cNvPr>
          <p:cNvSpPr/>
          <p:nvPr userDrawn="1"/>
        </p:nvSpPr>
        <p:spPr>
          <a:xfrm>
            <a:off x="899592" y="3977626"/>
            <a:ext cx="144016" cy="160018"/>
          </a:xfrm>
          <a:prstGeom prst="ellipse">
            <a:avLst/>
          </a:prstGeom>
          <a:solidFill>
            <a:srgbClr val="AE1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953AD7C-105B-44C2-B8FA-6295064382B1}"/>
              </a:ext>
            </a:extLst>
          </p:cNvPr>
          <p:cNvSpPr/>
          <p:nvPr userDrawn="1"/>
        </p:nvSpPr>
        <p:spPr>
          <a:xfrm>
            <a:off x="899592" y="4537688"/>
            <a:ext cx="144016" cy="160018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E87A3DCC-5F52-46C1-83E5-0DCD52BF0A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9228" y="2857502"/>
            <a:ext cx="2930724" cy="9613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0">
                <a:solidFill>
                  <a:schemeClr val="tx1"/>
                </a:solidFill>
                <a:latin typeface="+mn-lt"/>
              </a:defRPr>
            </a:lvl1pPr>
            <a:lvl2pPr marL="200025" indent="0">
              <a:buNone/>
              <a:defRPr/>
            </a:lvl2pPr>
            <a:lvl3pPr marL="398859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A short description about the subject of the presentation. Can be used as a subtitle.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C72245EA-CCDD-44D2-815D-356CD05756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9228" y="1337333"/>
            <a:ext cx="4010844" cy="14401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375"/>
              </a:lnSpc>
              <a:spcBef>
                <a:spcPts val="0"/>
              </a:spcBef>
              <a:buNone/>
              <a:defRPr sz="3600">
                <a:solidFill>
                  <a:srgbClr val="AE1022"/>
                </a:solidFill>
                <a:latin typeface="+mj-lt"/>
              </a:defRPr>
            </a:lvl1pPr>
            <a:lvl2pPr marL="200025" indent="0">
              <a:buNone/>
              <a:defRPr/>
            </a:lvl2pPr>
            <a:lvl3pPr marL="398859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fr-FR" dirty="0"/>
              <a:t>Document Title</a:t>
            </a:r>
          </a:p>
        </p:txBody>
      </p:sp>
      <p:sp>
        <p:nvSpPr>
          <p:cNvPr id="36" name="Espace réservé du texte 32">
            <a:extLst>
              <a:ext uri="{FF2B5EF4-FFF2-40B4-BE49-F238E27FC236}">
                <a16:creationId xmlns:a16="http://schemas.microsoft.com/office/drawing/2014/main" id="{16284A64-7B54-461F-9363-2BE4503F91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9227" y="3897618"/>
            <a:ext cx="2930724" cy="3200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b="0">
                <a:solidFill>
                  <a:srgbClr val="AE1022"/>
                </a:solidFill>
                <a:latin typeface="+mj-lt"/>
              </a:defRPr>
            </a:lvl1pPr>
            <a:lvl2pPr marL="200025" indent="0">
              <a:buNone/>
              <a:defRPr/>
            </a:lvl2pPr>
            <a:lvl3pPr marL="398859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Presentation date</a:t>
            </a:r>
          </a:p>
        </p:txBody>
      </p:sp>
      <p:pic>
        <p:nvPicPr>
          <p:cNvPr id="12" name="Picture 11" descr="esc-logo-transparent-background_500x300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6646" y="4048134"/>
            <a:ext cx="1476385" cy="984257"/>
          </a:xfrm>
          <a:prstGeom prst="rect">
            <a:avLst/>
          </a:prstGeom>
        </p:spPr>
      </p:pic>
      <p:pic>
        <p:nvPicPr>
          <p:cNvPr id="14" name="Picture 13" descr="EAPC Word Mark 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045996" y="617251"/>
            <a:ext cx="2098004" cy="72008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3701470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6A01797-8D6C-4BBB-8B5F-CB24DB662E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620" y="377226"/>
            <a:ext cx="3527301" cy="8000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75"/>
              </a:lnSpc>
              <a:spcBef>
                <a:spcPts val="0"/>
              </a:spcBef>
              <a:buNone/>
              <a:defRPr sz="1950" b="0">
                <a:solidFill>
                  <a:schemeClr val="tx1"/>
                </a:solidFill>
                <a:latin typeface="+mj-lt"/>
              </a:defRPr>
            </a:lvl1pPr>
            <a:lvl2pPr marL="200025" indent="0">
              <a:buNone/>
              <a:defRPr/>
            </a:lvl2pPr>
            <a:lvl3pPr marL="398859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First line</a:t>
            </a:r>
            <a:br>
              <a:rPr lang="en-US" dirty="0"/>
            </a:br>
            <a:r>
              <a:rPr lang="en-US" dirty="0"/>
              <a:t>Of the headline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F734305-4997-41D6-B5C3-AD35E80BE4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67945" y="1817386"/>
            <a:ext cx="3024336" cy="25313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50"/>
              </a:lnSpc>
              <a:spcBef>
                <a:spcPts val="234"/>
              </a:spcBef>
              <a:buNone/>
              <a:defRPr sz="975" b="0">
                <a:solidFill>
                  <a:schemeClr val="tx1"/>
                </a:solidFill>
                <a:latin typeface="+mn-lt"/>
              </a:defRPr>
            </a:lvl1pPr>
            <a:lvl2pPr marL="200025" indent="0">
              <a:buNone/>
              <a:defRPr/>
            </a:lvl2pPr>
            <a:lvl3pPr marL="398859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fr-FR" dirty="0"/>
              <a:t>Abusus enim multitudine </a:t>
            </a:r>
            <a:r>
              <a:rPr lang="fr-FR" dirty="0" err="1"/>
              <a:t>hominum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</a:t>
            </a:r>
            <a:r>
              <a:rPr lang="fr-FR" dirty="0" err="1"/>
              <a:t>tranquillis</a:t>
            </a:r>
            <a:r>
              <a:rPr lang="fr-FR" dirty="0"/>
              <a:t> in rebus </a:t>
            </a:r>
            <a:r>
              <a:rPr lang="fr-FR" dirty="0" err="1"/>
              <a:t>diutius</a:t>
            </a:r>
            <a:r>
              <a:rPr lang="fr-FR" dirty="0"/>
              <a:t> </a:t>
            </a:r>
            <a:r>
              <a:rPr lang="fr-FR" dirty="0" err="1"/>
              <a:t>rexit</a:t>
            </a:r>
            <a:r>
              <a:rPr lang="fr-FR" dirty="0"/>
              <a:t>, ex </a:t>
            </a:r>
            <a:r>
              <a:rPr lang="fr-FR" dirty="0" err="1"/>
              <a:t>agrestibus</a:t>
            </a:r>
            <a:r>
              <a:rPr lang="fr-FR" dirty="0"/>
              <a:t> </a:t>
            </a:r>
            <a:r>
              <a:rPr lang="fr-FR" dirty="0" err="1"/>
              <a:t>habitaculis</a:t>
            </a:r>
            <a:r>
              <a:rPr lang="fr-FR" dirty="0"/>
              <a:t> </a:t>
            </a:r>
            <a:r>
              <a:rPr lang="fr-FR" dirty="0" err="1"/>
              <a:t>urbes</a:t>
            </a:r>
            <a:r>
              <a:rPr lang="fr-FR" dirty="0"/>
              <a:t> </a:t>
            </a:r>
            <a:r>
              <a:rPr lang="fr-FR" dirty="0" err="1"/>
              <a:t>construxit</a:t>
            </a:r>
            <a:r>
              <a:rPr lang="fr-FR" dirty="0"/>
              <a:t> </a:t>
            </a:r>
            <a:r>
              <a:rPr lang="fr-FR" dirty="0" err="1"/>
              <a:t>multis</a:t>
            </a:r>
            <a:r>
              <a:rPr lang="fr-FR" dirty="0"/>
              <a:t> </a:t>
            </a:r>
            <a:r>
              <a:rPr lang="fr-FR" dirty="0" err="1"/>
              <a:t>opibus</a:t>
            </a:r>
            <a:r>
              <a:rPr lang="fr-FR" dirty="0"/>
              <a:t> </a:t>
            </a:r>
            <a:r>
              <a:rPr lang="fr-FR" dirty="0" err="1"/>
              <a:t>firmas</a:t>
            </a:r>
            <a:r>
              <a:rPr lang="fr-FR" dirty="0"/>
              <a:t> et </a:t>
            </a:r>
            <a:r>
              <a:rPr lang="fr-FR" dirty="0" err="1"/>
              <a:t>viribus</a:t>
            </a:r>
            <a:r>
              <a:rPr lang="fr-FR" dirty="0"/>
              <a:t>, </a:t>
            </a:r>
            <a:r>
              <a:rPr lang="fr-FR" dirty="0" err="1"/>
              <a:t>quarum</a:t>
            </a:r>
            <a:r>
              <a:rPr lang="fr-FR" dirty="0"/>
              <a:t> ad </a:t>
            </a:r>
            <a:r>
              <a:rPr lang="fr-FR" dirty="0" err="1"/>
              <a:t>praesens</a:t>
            </a:r>
            <a:r>
              <a:rPr lang="fr-FR" dirty="0"/>
              <a:t> </a:t>
            </a:r>
            <a:r>
              <a:rPr lang="fr-FR" dirty="0" err="1"/>
              <a:t>pleraeque</a:t>
            </a:r>
            <a:r>
              <a:rPr lang="fr-FR" dirty="0"/>
              <a:t> </a:t>
            </a:r>
            <a:r>
              <a:rPr lang="fr-FR" dirty="0" err="1"/>
              <a:t>licet</a:t>
            </a:r>
            <a:r>
              <a:rPr lang="fr-FR" dirty="0"/>
              <a:t> </a:t>
            </a:r>
            <a:r>
              <a:rPr lang="fr-FR" dirty="0" err="1"/>
              <a:t>Graecis</a:t>
            </a:r>
            <a:r>
              <a:rPr lang="fr-FR" dirty="0"/>
              <a:t> </a:t>
            </a:r>
            <a:r>
              <a:rPr lang="fr-FR" dirty="0" err="1"/>
              <a:t>nominibus</a:t>
            </a:r>
            <a:r>
              <a:rPr lang="fr-FR" dirty="0"/>
              <a:t> </a:t>
            </a:r>
            <a:r>
              <a:rPr lang="fr-FR" dirty="0" err="1"/>
              <a:t>appellentur</a:t>
            </a:r>
            <a:r>
              <a:rPr lang="fr-FR" dirty="0"/>
              <a:t>, </a:t>
            </a:r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isdem</a:t>
            </a:r>
            <a:r>
              <a:rPr lang="fr-FR" dirty="0"/>
              <a:t> ad </a:t>
            </a:r>
            <a:r>
              <a:rPr lang="fr-FR" dirty="0" err="1"/>
              <a:t>arbitrium</a:t>
            </a:r>
            <a:r>
              <a:rPr lang="fr-FR" dirty="0"/>
              <a:t> </a:t>
            </a:r>
            <a:r>
              <a:rPr lang="fr-FR" dirty="0" err="1"/>
              <a:t>inposita</a:t>
            </a:r>
            <a:r>
              <a:rPr lang="fr-FR" dirty="0"/>
              <a:t>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conditoris</a:t>
            </a:r>
            <a:r>
              <a:rPr lang="fr-FR" dirty="0"/>
              <a:t>, </a:t>
            </a:r>
            <a:r>
              <a:rPr lang="fr-FR" dirty="0" err="1"/>
              <a:t>primigenia</a:t>
            </a:r>
            <a:r>
              <a:rPr lang="fr-FR" dirty="0"/>
              <a:t> </a:t>
            </a:r>
            <a:r>
              <a:rPr lang="fr-FR" dirty="0" err="1"/>
              <a:t>tamen</a:t>
            </a:r>
            <a:r>
              <a:rPr lang="fr-FR" dirty="0"/>
              <a:t> nomina non </a:t>
            </a:r>
            <a:r>
              <a:rPr lang="fr-FR" dirty="0" err="1"/>
              <a:t>amittunt</a:t>
            </a:r>
            <a:r>
              <a:rPr lang="fr-FR" dirty="0"/>
              <a:t>, </a:t>
            </a:r>
            <a:r>
              <a:rPr lang="fr-FR" dirty="0" err="1"/>
              <a:t>quae</a:t>
            </a:r>
            <a:r>
              <a:rPr lang="fr-FR" dirty="0"/>
              <a:t> </a:t>
            </a:r>
            <a:r>
              <a:rPr lang="fr-FR" dirty="0" err="1"/>
              <a:t>eis</a:t>
            </a:r>
            <a:endParaRPr lang="fr-FR" dirty="0"/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2527C28F-4A99-4774-A672-5D1B9EEC6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67945" y="1497350"/>
            <a:ext cx="3024336" cy="3200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50"/>
              </a:lnSpc>
              <a:spcBef>
                <a:spcPts val="234"/>
              </a:spcBef>
              <a:buNone/>
              <a:defRPr sz="1050" b="1">
                <a:solidFill>
                  <a:schemeClr val="tx1"/>
                </a:solidFill>
                <a:latin typeface="+mj-lt"/>
              </a:defRPr>
            </a:lvl1pPr>
            <a:lvl2pPr marL="200025" indent="0">
              <a:buNone/>
              <a:defRPr/>
            </a:lvl2pPr>
            <a:lvl3pPr marL="398859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fr-FR" dirty="0"/>
              <a:t>Subtitle</a:t>
            </a:r>
          </a:p>
        </p:txBody>
      </p:sp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EFADFAF9-AE6E-498A-A329-A50154678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7" y="1497351"/>
            <a:ext cx="3844925" cy="28504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75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859810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C4DCEFD-DF8E-49D5-AC57-A796E5A217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620" y="377226"/>
            <a:ext cx="3527301" cy="8000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75"/>
              </a:lnSpc>
              <a:spcBef>
                <a:spcPts val="0"/>
              </a:spcBef>
              <a:buNone/>
              <a:defRPr sz="1950" b="0">
                <a:solidFill>
                  <a:schemeClr val="tx1"/>
                </a:solidFill>
                <a:latin typeface="+mj-lt"/>
              </a:defRPr>
            </a:lvl1pPr>
            <a:lvl2pPr marL="200025" indent="0">
              <a:buNone/>
              <a:defRPr/>
            </a:lvl2pPr>
            <a:lvl3pPr marL="398859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First line</a:t>
            </a:r>
            <a:br>
              <a:rPr lang="en-US" dirty="0"/>
            </a:br>
            <a:r>
              <a:rPr lang="en-US" dirty="0"/>
              <a:t>Of the headline</a:t>
            </a:r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1445E308-E33D-4DD7-B528-7AAEF390C5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592" y="2217430"/>
            <a:ext cx="1872208" cy="25313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50"/>
              </a:lnSpc>
              <a:spcBef>
                <a:spcPts val="234"/>
              </a:spcBef>
              <a:buNone/>
              <a:defRPr sz="975" b="0">
                <a:solidFill>
                  <a:schemeClr val="tx1"/>
                </a:solidFill>
                <a:latin typeface="+mn-lt"/>
              </a:defRPr>
            </a:lvl1pPr>
            <a:lvl2pPr marL="200025" indent="0">
              <a:buNone/>
              <a:defRPr/>
            </a:lvl2pPr>
            <a:lvl3pPr marL="398859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fr-FR" dirty="0"/>
              <a:t>Abusus enim multitudine </a:t>
            </a:r>
            <a:r>
              <a:rPr lang="fr-FR" dirty="0" err="1"/>
              <a:t>hominum</a:t>
            </a:r>
            <a:r>
              <a:rPr lang="fr-FR" dirty="0"/>
              <a:t>, </a:t>
            </a:r>
            <a:r>
              <a:rPr lang="fr-FR" dirty="0" err="1"/>
              <a:t>quam</a:t>
            </a:r>
            <a:r>
              <a:rPr lang="fr-FR" dirty="0"/>
              <a:t> </a:t>
            </a:r>
            <a:r>
              <a:rPr lang="fr-FR" dirty="0" err="1"/>
              <a:t>tranquillis</a:t>
            </a:r>
            <a:r>
              <a:rPr lang="fr-FR" dirty="0"/>
              <a:t> in rebus </a:t>
            </a:r>
            <a:r>
              <a:rPr lang="fr-FR" dirty="0" err="1"/>
              <a:t>diutius</a:t>
            </a:r>
            <a:r>
              <a:rPr lang="fr-FR" dirty="0"/>
              <a:t> </a:t>
            </a:r>
            <a:r>
              <a:rPr lang="fr-FR" dirty="0" err="1"/>
              <a:t>rexit</a:t>
            </a:r>
            <a:r>
              <a:rPr lang="fr-FR" dirty="0"/>
              <a:t>, ex </a:t>
            </a:r>
            <a:r>
              <a:rPr lang="fr-FR" dirty="0" err="1"/>
              <a:t>agrestibus</a:t>
            </a:r>
            <a:r>
              <a:rPr lang="fr-FR" dirty="0"/>
              <a:t> </a:t>
            </a:r>
            <a:r>
              <a:rPr lang="fr-FR" dirty="0" err="1"/>
              <a:t>habitaculis</a:t>
            </a:r>
            <a:r>
              <a:rPr lang="fr-FR" dirty="0"/>
              <a:t> </a:t>
            </a:r>
            <a:r>
              <a:rPr lang="fr-FR" dirty="0" err="1"/>
              <a:t>urbes</a:t>
            </a:r>
            <a:r>
              <a:rPr lang="fr-FR" dirty="0"/>
              <a:t> </a:t>
            </a:r>
            <a:r>
              <a:rPr lang="fr-FR" dirty="0" err="1"/>
              <a:t>construxit</a:t>
            </a:r>
            <a:r>
              <a:rPr lang="fr-FR" dirty="0"/>
              <a:t> </a:t>
            </a:r>
            <a:r>
              <a:rPr lang="fr-FR" dirty="0" err="1"/>
              <a:t>multis</a:t>
            </a:r>
            <a:r>
              <a:rPr lang="fr-FR" dirty="0"/>
              <a:t> </a:t>
            </a:r>
            <a:r>
              <a:rPr lang="fr-FR" dirty="0" err="1"/>
              <a:t>opibus</a:t>
            </a:r>
            <a:r>
              <a:rPr lang="fr-FR" dirty="0"/>
              <a:t> </a:t>
            </a:r>
            <a:r>
              <a:rPr lang="fr-FR" dirty="0" err="1"/>
              <a:t>firmas</a:t>
            </a:r>
            <a:endParaRPr lang="fr-FR" dirty="0"/>
          </a:p>
        </p:txBody>
      </p:sp>
      <p:sp>
        <p:nvSpPr>
          <p:cNvPr id="6" name="Espace réservé du texte 7">
            <a:extLst>
              <a:ext uri="{FF2B5EF4-FFF2-40B4-BE49-F238E27FC236}">
                <a16:creationId xmlns:a16="http://schemas.microsoft.com/office/drawing/2014/main" id="{3838AEB7-814F-4501-B3B0-295E086483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9592" y="1897396"/>
            <a:ext cx="1872208" cy="3200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50"/>
              </a:lnSpc>
              <a:spcBef>
                <a:spcPts val="234"/>
              </a:spcBef>
              <a:buNone/>
              <a:defRPr sz="1050" b="1">
                <a:solidFill>
                  <a:schemeClr val="tx1"/>
                </a:solidFill>
                <a:latin typeface="+mj-lt"/>
              </a:defRPr>
            </a:lvl1pPr>
            <a:lvl2pPr marL="200025" indent="0">
              <a:buNone/>
              <a:defRPr/>
            </a:lvl2pPr>
            <a:lvl3pPr marL="398859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fr-FR" dirty="0"/>
              <a:t>Subtitle</a:t>
            </a:r>
          </a:p>
        </p:txBody>
      </p:sp>
      <p:sp>
        <p:nvSpPr>
          <p:cNvPr id="8" name="Espace réservé du graphique 7">
            <a:extLst>
              <a:ext uri="{FF2B5EF4-FFF2-40B4-BE49-F238E27FC236}">
                <a16:creationId xmlns:a16="http://schemas.microsoft.com/office/drawing/2014/main" id="{DF18E9B8-1D26-4B26-97FC-0474D1DFA809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347864" y="1257324"/>
            <a:ext cx="3456384" cy="34914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75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icon to add chart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129190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688A8CDE-DB91-41CF-8FE6-6728257111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4619" y="1606326"/>
            <a:ext cx="2699210" cy="3710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75"/>
              </a:lnSpc>
              <a:spcBef>
                <a:spcPts val="0"/>
              </a:spcBef>
              <a:buNone/>
              <a:defRPr sz="1500" b="1">
                <a:solidFill>
                  <a:schemeClr val="tx1"/>
                </a:solidFill>
                <a:latin typeface="+mj-lt"/>
              </a:defRPr>
            </a:lvl1pPr>
            <a:lvl2pPr marL="200025" indent="0">
              <a:buNone/>
              <a:defRPr/>
            </a:lvl2pPr>
            <a:lvl3pPr marL="398859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Main subtitle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D606C188-8B0F-413B-A845-2FC2D28247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498" y="1982079"/>
            <a:ext cx="2699210" cy="2555609"/>
          </a:xfrm>
          <a:prstGeom prst="rect">
            <a:avLst/>
          </a:prstGeom>
        </p:spPr>
        <p:txBody>
          <a:bodyPr/>
          <a:lstStyle>
            <a:lvl1pPr marL="214313" marR="0" indent="-214313" algn="l" defTabSz="685800" rtl="0" eaLnBrk="1" fontAlgn="auto" latinLnBrk="0" hangingPunct="1">
              <a:lnSpc>
                <a:spcPts val="18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25" b="0">
                <a:solidFill>
                  <a:schemeClr val="tx1"/>
                </a:solidFill>
                <a:latin typeface="+mj-lt"/>
              </a:defRPr>
            </a:lvl1pPr>
            <a:lvl2pPr marL="200025" indent="0">
              <a:buNone/>
              <a:defRPr/>
            </a:lvl2pPr>
            <a:lvl3pPr marL="184547" indent="0">
              <a:lnSpc>
                <a:spcPts val="113"/>
              </a:lnSpc>
              <a:buNone/>
              <a:defRPr sz="675">
                <a:solidFill>
                  <a:srgbClr val="AE1022"/>
                </a:solidFill>
                <a:latin typeface="+mj-lt"/>
              </a:defRPr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Sub title 1</a:t>
            </a:r>
          </a:p>
          <a:p>
            <a:pPr marL="214313" marR="0" lvl="0" indent="-214313" algn="l" defTabSz="685800" rtl="0" eaLnBrk="1" fontAlgn="auto" latinLnBrk="0" hangingPunct="1">
              <a:lnSpc>
                <a:spcPts val="18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Sub title 1</a:t>
            </a:r>
          </a:p>
          <a:p>
            <a:pPr marL="214313" marR="0" lvl="0" indent="-214313" algn="l" defTabSz="685800" rtl="0" eaLnBrk="1" fontAlgn="auto" latinLnBrk="0" hangingPunct="1">
              <a:lnSpc>
                <a:spcPts val="18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Sub title 1</a:t>
            </a:r>
          </a:p>
          <a:p>
            <a:pPr marL="398859" marR="0" lvl="2" indent="-214313" algn="l" defTabSz="685800" rtl="0" eaLnBrk="1" fontAlgn="auto" latinLnBrk="0" hangingPunct="1">
              <a:lnSpc>
                <a:spcPts val="18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Links</a:t>
            </a:r>
          </a:p>
          <a:p>
            <a:pPr marL="398859" marR="0" lvl="2" indent="-214313" algn="l" defTabSz="685800" rtl="0" eaLnBrk="1" fontAlgn="auto" latinLnBrk="0" hangingPunct="1">
              <a:lnSpc>
                <a:spcPts val="18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Links</a:t>
            </a:r>
          </a:p>
          <a:p>
            <a:pPr marL="398859" marR="0" lvl="2" indent="-214313" algn="l" defTabSz="685800" rtl="0" eaLnBrk="1" fontAlgn="auto" latinLnBrk="0" hangingPunct="1">
              <a:lnSpc>
                <a:spcPts val="18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Links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A920D5C-621F-4AA3-9973-F64124C5BC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6781" y="1207851"/>
            <a:ext cx="2752527" cy="24002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875"/>
              </a:lnSpc>
              <a:spcBef>
                <a:spcPts val="0"/>
              </a:spcBef>
              <a:buNone/>
              <a:defRPr sz="750" b="1">
                <a:solidFill>
                  <a:schemeClr val="tx1"/>
                </a:solidFill>
                <a:latin typeface="+mj-lt"/>
              </a:defRPr>
            </a:lvl1pPr>
            <a:lvl2pPr marL="200025" indent="0">
              <a:buNone/>
              <a:defRPr/>
            </a:lvl2pPr>
            <a:lvl3pPr marL="398859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Main Font content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39930FB7-9F65-4686-A055-59779F7103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6781" y="1543158"/>
            <a:ext cx="2752527" cy="118789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350"/>
              </a:lnSpc>
              <a:spcBef>
                <a:spcPts val="234"/>
              </a:spcBef>
              <a:buNone/>
              <a:defRPr sz="975" b="0">
                <a:solidFill>
                  <a:schemeClr val="tx1"/>
                </a:solidFill>
                <a:latin typeface="+mn-lt"/>
              </a:defRPr>
            </a:lvl1pPr>
            <a:lvl2pPr marL="200025" indent="0">
              <a:buNone/>
              <a:defRPr/>
            </a:lvl2pPr>
            <a:lvl3pPr marL="398859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 err="1"/>
              <a:t>Abusus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multitudine</a:t>
            </a:r>
            <a:r>
              <a:rPr lang="en-US" dirty="0"/>
              <a:t> </a:t>
            </a:r>
            <a:r>
              <a:rPr lang="en-US" dirty="0" err="1"/>
              <a:t>hominum</a:t>
            </a:r>
            <a:r>
              <a:rPr lang="en-US" dirty="0"/>
              <a:t>,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tranquillis</a:t>
            </a:r>
            <a:r>
              <a:rPr lang="en-US" dirty="0"/>
              <a:t> in rebus </a:t>
            </a:r>
            <a:r>
              <a:rPr lang="en-US" dirty="0" err="1"/>
              <a:t>diutius</a:t>
            </a:r>
            <a:r>
              <a:rPr lang="en-US" dirty="0"/>
              <a:t> </a:t>
            </a:r>
            <a:r>
              <a:rPr lang="en-US" dirty="0" err="1"/>
              <a:t>rexit</a:t>
            </a:r>
            <a:r>
              <a:rPr lang="en-US" dirty="0"/>
              <a:t>, ex </a:t>
            </a:r>
            <a:r>
              <a:rPr lang="en-US" dirty="0" err="1"/>
              <a:t>agrestibus</a:t>
            </a:r>
            <a:r>
              <a:rPr lang="en-US" dirty="0"/>
              <a:t> </a:t>
            </a:r>
            <a:r>
              <a:rPr lang="en-US" dirty="0" err="1"/>
              <a:t>habitaculis</a:t>
            </a:r>
            <a:r>
              <a:rPr lang="en-US" dirty="0"/>
              <a:t> </a:t>
            </a:r>
            <a:r>
              <a:rPr lang="en-US" dirty="0" err="1"/>
              <a:t>urbes</a:t>
            </a:r>
            <a:r>
              <a:rPr lang="en-US" dirty="0"/>
              <a:t> </a:t>
            </a:r>
            <a:r>
              <a:rPr lang="en-US" dirty="0" err="1"/>
              <a:t>construxit</a:t>
            </a:r>
            <a:r>
              <a:rPr lang="en-US" dirty="0"/>
              <a:t> multis </a:t>
            </a:r>
            <a:r>
              <a:rPr lang="en-US" dirty="0" err="1"/>
              <a:t>opibus</a:t>
            </a:r>
            <a:r>
              <a:rPr lang="en-US" dirty="0"/>
              <a:t> </a:t>
            </a:r>
            <a:r>
              <a:rPr lang="en-US" dirty="0" err="1"/>
              <a:t>firmas</a:t>
            </a:r>
            <a:r>
              <a:rPr lang="en-US" dirty="0"/>
              <a:t> et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3541AA8C-75F6-4388-A56B-54180CA5CE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6781" y="2826331"/>
            <a:ext cx="2752527" cy="24002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875"/>
              </a:lnSpc>
              <a:spcBef>
                <a:spcPts val="0"/>
              </a:spcBef>
              <a:buNone/>
              <a:defRPr sz="750" b="1">
                <a:solidFill>
                  <a:schemeClr val="tx1"/>
                </a:solidFill>
                <a:latin typeface="+mj-lt"/>
              </a:defRPr>
            </a:lvl1pPr>
            <a:lvl2pPr marL="200025" indent="0">
              <a:buNone/>
              <a:defRPr/>
            </a:lvl2pPr>
            <a:lvl3pPr marL="398859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Small Font content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85647024-A663-4BF6-AF91-87A071AC31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6781" y="3161639"/>
            <a:ext cx="2752527" cy="137604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350"/>
              </a:lnSpc>
              <a:spcBef>
                <a:spcPts val="234"/>
              </a:spcBef>
              <a:buNone/>
              <a:defRPr sz="750" b="0">
                <a:solidFill>
                  <a:schemeClr val="tx1"/>
                </a:solidFill>
                <a:latin typeface="+mn-lt"/>
              </a:defRPr>
            </a:lvl1pPr>
            <a:lvl2pPr marL="200025" indent="0">
              <a:buNone/>
              <a:defRPr/>
            </a:lvl2pPr>
            <a:lvl3pPr marL="398859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 err="1"/>
              <a:t>Abusus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multitudine</a:t>
            </a:r>
            <a:r>
              <a:rPr lang="en-US" dirty="0"/>
              <a:t> </a:t>
            </a:r>
            <a:r>
              <a:rPr lang="en-US" dirty="0" err="1"/>
              <a:t>hominum</a:t>
            </a:r>
            <a:r>
              <a:rPr lang="en-US" dirty="0"/>
              <a:t>,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tranquillis</a:t>
            </a:r>
            <a:r>
              <a:rPr lang="en-US" dirty="0"/>
              <a:t> in rebus </a:t>
            </a:r>
            <a:r>
              <a:rPr lang="en-US" dirty="0" err="1"/>
              <a:t>diutius</a:t>
            </a:r>
            <a:r>
              <a:rPr lang="en-US" dirty="0"/>
              <a:t> </a:t>
            </a:r>
            <a:r>
              <a:rPr lang="en-US" dirty="0" err="1"/>
              <a:t>rexit</a:t>
            </a:r>
            <a:r>
              <a:rPr lang="en-US" dirty="0"/>
              <a:t>, ex </a:t>
            </a:r>
            <a:r>
              <a:rPr lang="en-US" dirty="0" err="1"/>
              <a:t>agrestibus</a:t>
            </a:r>
            <a:r>
              <a:rPr lang="en-US" dirty="0"/>
              <a:t> </a:t>
            </a:r>
            <a:r>
              <a:rPr lang="en-US" dirty="0" err="1"/>
              <a:t>habitaculis</a:t>
            </a:r>
            <a:r>
              <a:rPr lang="en-US" dirty="0"/>
              <a:t> </a:t>
            </a:r>
            <a:r>
              <a:rPr lang="en-US" dirty="0" err="1"/>
              <a:t>urbes</a:t>
            </a:r>
            <a:r>
              <a:rPr lang="en-US" dirty="0"/>
              <a:t> </a:t>
            </a:r>
            <a:r>
              <a:rPr lang="en-US" dirty="0" err="1"/>
              <a:t>construxit</a:t>
            </a:r>
            <a:r>
              <a:rPr lang="en-US" dirty="0"/>
              <a:t> multis </a:t>
            </a:r>
            <a:r>
              <a:rPr lang="en-US" dirty="0" err="1"/>
              <a:t>opibus</a:t>
            </a:r>
            <a:r>
              <a:rPr lang="en-US" dirty="0"/>
              <a:t> </a:t>
            </a:r>
            <a:r>
              <a:rPr lang="en-US" dirty="0" err="1"/>
              <a:t>firmas</a:t>
            </a:r>
            <a:r>
              <a:rPr lang="en-US" dirty="0"/>
              <a:t> et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F819B75E-0D8D-45F7-A870-1BB4A966AD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620" y="377226"/>
            <a:ext cx="3527301" cy="8000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75"/>
              </a:lnSpc>
              <a:spcBef>
                <a:spcPts val="0"/>
              </a:spcBef>
              <a:buNone/>
              <a:defRPr sz="1950" b="0">
                <a:solidFill>
                  <a:schemeClr val="tx1"/>
                </a:solidFill>
                <a:latin typeface="+mj-lt"/>
              </a:defRPr>
            </a:lvl1pPr>
            <a:lvl2pPr marL="200025" indent="0">
              <a:buNone/>
              <a:defRPr/>
            </a:lvl2pPr>
            <a:lvl3pPr marL="398859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First line</a:t>
            </a:r>
            <a:br>
              <a:rPr lang="en-US" dirty="0"/>
            </a:br>
            <a:r>
              <a:rPr lang="en-US" dirty="0"/>
              <a:t>Of the headline</a:t>
            </a:r>
          </a:p>
        </p:txBody>
      </p:sp>
    </p:spTree>
    <p:extLst>
      <p:ext uri="{BB962C8B-B14F-4D97-AF65-F5344CB8AC3E}">
        <p14:creationId xmlns:p14="http://schemas.microsoft.com/office/powerpoint/2010/main" val="56418926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3672B2D3-DBE6-4530-9208-F7BDEB9D6F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620" y="377226"/>
            <a:ext cx="3527301" cy="8000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75"/>
              </a:lnSpc>
              <a:spcBef>
                <a:spcPts val="0"/>
              </a:spcBef>
              <a:buNone/>
              <a:defRPr sz="1950" b="0">
                <a:solidFill>
                  <a:schemeClr val="tx1"/>
                </a:solidFill>
                <a:latin typeface="+mj-lt"/>
              </a:defRPr>
            </a:lvl1pPr>
            <a:lvl2pPr marL="200025" indent="0">
              <a:buNone/>
              <a:defRPr/>
            </a:lvl2pPr>
            <a:lvl3pPr marL="398859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First line</a:t>
            </a:r>
            <a:br>
              <a:rPr lang="en-US" dirty="0"/>
            </a:br>
            <a:r>
              <a:rPr lang="en-US" dirty="0"/>
              <a:t>Of the headline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49672AB-138D-43EB-AECE-9FAA6E62B1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6750" y="1497349"/>
            <a:ext cx="2160588" cy="1599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75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fr-FR" dirty="0"/>
          </a:p>
        </p:txBody>
      </p:sp>
      <p:sp>
        <p:nvSpPr>
          <p:cNvPr id="27" name="Espace réservé pour une image  2">
            <a:extLst>
              <a:ext uri="{FF2B5EF4-FFF2-40B4-BE49-F238E27FC236}">
                <a16:creationId xmlns:a16="http://schemas.microsoft.com/office/drawing/2014/main" id="{FC9AD440-31A5-414B-9B24-FCF59855D3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43362" y="1497349"/>
            <a:ext cx="2160588" cy="1599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75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fr-FR" dirty="0"/>
          </a:p>
        </p:txBody>
      </p:sp>
      <p:sp>
        <p:nvSpPr>
          <p:cNvPr id="28" name="Espace réservé pour une image  2">
            <a:extLst>
              <a:ext uri="{FF2B5EF4-FFF2-40B4-BE49-F238E27FC236}">
                <a16:creationId xmlns:a16="http://schemas.microsoft.com/office/drawing/2014/main" id="{D5C372A6-16A0-492A-8A26-10B3345440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19382" y="1497349"/>
            <a:ext cx="2160588" cy="1599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75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fr-FR" dirty="0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6A4CAD-6588-4968-B1C2-009E9532E7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5339" y="3337553"/>
            <a:ext cx="2232001" cy="24002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875"/>
              </a:lnSpc>
              <a:spcBef>
                <a:spcPts val="0"/>
              </a:spcBef>
              <a:buNone/>
              <a:defRPr sz="750" b="1">
                <a:solidFill>
                  <a:schemeClr val="tx1"/>
                </a:solidFill>
                <a:latin typeface="+mj-lt"/>
              </a:defRPr>
            </a:lvl1pPr>
            <a:lvl2pPr marL="200025" indent="0">
              <a:buNone/>
              <a:defRPr/>
            </a:lvl2pPr>
            <a:lvl3pPr marL="398859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Small Font content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3FCD4FF4-E5B2-4B6E-85F0-05DA212376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5339" y="3652397"/>
            <a:ext cx="2232001" cy="81598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350"/>
              </a:lnSpc>
              <a:spcBef>
                <a:spcPts val="234"/>
              </a:spcBef>
              <a:buNone/>
              <a:defRPr sz="750" b="0">
                <a:solidFill>
                  <a:schemeClr val="tx1"/>
                </a:solidFill>
                <a:latin typeface="+mn-lt"/>
              </a:defRPr>
            </a:lvl1pPr>
            <a:lvl2pPr marL="200025" indent="0">
              <a:buNone/>
              <a:defRPr/>
            </a:lvl2pPr>
            <a:lvl3pPr marL="398859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 err="1"/>
              <a:t>Viribus</a:t>
            </a:r>
            <a:r>
              <a:rPr lang="en-US" dirty="0"/>
              <a:t>, </a:t>
            </a:r>
            <a:r>
              <a:rPr lang="en-US" dirty="0" err="1"/>
              <a:t>quarum</a:t>
            </a:r>
            <a:r>
              <a:rPr lang="en-US" dirty="0"/>
              <a:t> ad </a:t>
            </a:r>
            <a:r>
              <a:rPr lang="en-US" dirty="0" err="1"/>
              <a:t>praesens</a:t>
            </a:r>
            <a:r>
              <a:rPr lang="en-US" dirty="0"/>
              <a:t> </a:t>
            </a:r>
            <a:r>
              <a:rPr lang="en-US" dirty="0" err="1"/>
              <a:t>pleraeque</a:t>
            </a:r>
            <a:r>
              <a:rPr lang="en-US" dirty="0"/>
              <a:t> licet </a:t>
            </a:r>
            <a:r>
              <a:rPr lang="en-US" dirty="0" err="1"/>
              <a:t>Graecis</a:t>
            </a:r>
            <a:r>
              <a:rPr lang="en-US" dirty="0"/>
              <a:t> </a:t>
            </a:r>
            <a:r>
              <a:rPr lang="en-US" dirty="0" err="1"/>
              <a:t>nominibus</a:t>
            </a:r>
            <a:r>
              <a:rPr lang="en-US" dirty="0"/>
              <a:t> </a:t>
            </a:r>
            <a:r>
              <a:rPr lang="en-US" dirty="0" err="1"/>
              <a:t>appellentur</a:t>
            </a:r>
            <a:r>
              <a:rPr lang="en-US" dirty="0"/>
              <a:t>, </a:t>
            </a:r>
            <a:r>
              <a:rPr lang="en-US" dirty="0" err="1"/>
              <a:t>quae</a:t>
            </a:r>
            <a:r>
              <a:rPr lang="en-US" dirty="0"/>
              <a:t> </a:t>
            </a:r>
            <a:r>
              <a:rPr lang="en-US" dirty="0" err="1"/>
              <a:t>isdem</a:t>
            </a:r>
            <a:r>
              <a:rPr lang="en-US" dirty="0"/>
              <a:t> ad </a:t>
            </a:r>
            <a:r>
              <a:rPr lang="en-US" dirty="0" err="1"/>
              <a:t>arbitrium</a:t>
            </a:r>
            <a:r>
              <a:rPr lang="en-US" dirty="0"/>
              <a:t> </a:t>
            </a:r>
            <a:r>
              <a:rPr lang="en-US" dirty="0" err="1"/>
              <a:t>inposita</a:t>
            </a:r>
            <a:r>
              <a:rPr lang="en-US" dirty="0"/>
              <a:t>.</a:t>
            </a:r>
          </a:p>
        </p:txBody>
      </p:sp>
      <p:sp>
        <p:nvSpPr>
          <p:cNvPr id="31" name="Espace réservé du texte 5">
            <a:extLst>
              <a:ext uri="{FF2B5EF4-FFF2-40B4-BE49-F238E27FC236}">
                <a16:creationId xmlns:a16="http://schemas.microsoft.com/office/drawing/2014/main" id="{D11A447F-7CE2-4175-8736-01654452A1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21755" y="3330961"/>
            <a:ext cx="2232001" cy="24002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875"/>
              </a:lnSpc>
              <a:spcBef>
                <a:spcPts val="0"/>
              </a:spcBef>
              <a:buNone/>
              <a:defRPr sz="750" b="1">
                <a:solidFill>
                  <a:schemeClr val="tx1"/>
                </a:solidFill>
                <a:latin typeface="+mj-lt"/>
              </a:defRPr>
            </a:lvl1pPr>
            <a:lvl2pPr marL="200025" indent="0">
              <a:buNone/>
              <a:defRPr/>
            </a:lvl2pPr>
            <a:lvl3pPr marL="398859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Small Font content</a:t>
            </a:r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C69D047D-E02A-4E22-AFCE-945B15C4B7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21755" y="3645806"/>
            <a:ext cx="2232001" cy="81598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350"/>
              </a:lnSpc>
              <a:spcBef>
                <a:spcPts val="234"/>
              </a:spcBef>
              <a:buNone/>
              <a:defRPr lang="en-US" sz="750" b="0" i="0" kern="1200" dirty="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1pPr>
            <a:lvl2pPr marL="200025" indent="0">
              <a:buNone/>
              <a:defRPr/>
            </a:lvl2pPr>
            <a:lvl3pPr marL="398859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marL="0" lvl="0" indent="0" algn="l" defTabSz="685800" rtl="0" eaLnBrk="1" latinLnBrk="0" hangingPunct="1">
              <a:lnSpc>
                <a:spcPts val="1350"/>
              </a:lnSpc>
              <a:spcBef>
                <a:spcPts val="234"/>
              </a:spcBef>
              <a:buClr>
                <a:srgbClr val="D00040"/>
              </a:buClr>
              <a:buFont typeface="Arial" pitchFamily="34" charset="0"/>
              <a:buNone/>
            </a:pPr>
            <a:r>
              <a:rPr lang="en-US" dirty="0" err="1"/>
              <a:t>Viribus</a:t>
            </a:r>
            <a:r>
              <a:rPr lang="en-US" dirty="0"/>
              <a:t>, </a:t>
            </a:r>
            <a:r>
              <a:rPr lang="en-US" dirty="0" err="1"/>
              <a:t>quarum</a:t>
            </a:r>
            <a:r>
              <a:rPr lang="en-US" dirty="0"/>
              <a:t> ad </a:t>
            </a:r>
            <a:r>
              <a:rPr lang="en-US" dirty="0" err="1"/>
              <a:t>praesens</a:t>
            </a:r>
            <a:r>
              <a:rPr lang="en-US" dirty="0"/>
              <a:t> </a:t>
            </a:r>
            <a:r>
              <a:rPr lang="en-US" dirty="0" err="1"/>
              <a:t>pleraeque</a:t>
            </a:r>
            <a:r>
              <a:rPr lang="en-US" dirty="0"/>
              <a:t> licet </a:t>
            </a:r>
            <a:r>
              <a:rPr lang="en-US" dirty="0" err="1"/>
              <a:t>Graecis</a:t>
            </a:r>
            <a:r>
              <a:rPr lang="en-US" dirty="0"/>
              <a:t> </a:t>
            </a:r>
            <a:r>
              <a:rPr lang="en-US" dirty="0" err="1"/>
              <a:t>nominibus</a:t>
            </a:r>
            <a:r>
              <a:rPr lang="en-US" dirty="0"/>
              <a:t> </a:t>
            </a:r>
            <a:r>
              <a:rPr lang="en-US" dirty="0" err="1"/>
              <a:t>appellentur</a:t>
            </a:r>
            <a:r>
              <a:rPr lang="en-US" dirty="0"/>
              <a:t>, </a:t>
            </a:r>
            <a:r>
              <a:rPr lang="en-US" dirty="0" err="1"/>
              <a:t>quae</a:t>
            </a:r>
            <a:r>
              <a:rPr lang="en-US" dirty="0"/>
              <a:t> </a:t>
            </a:r>
            <a:r>
              <a:rPr lang="en-US" dirty="0" err="1"/>
              <a:t>isdem</a:t>
            </a:r>
            <a:r>
              <a:rPr lang="en-US" dirty="0"/>
              <a:t> ad </a:t>
            </a:r>
            <a:r>
              <a:rPr lang="en-US" dirty="0" err="1"/>
              <a:t>arbitrium</a:t>
            </a:r>
            <a:r>
              <a:rPr lang="en-US" dirty="0"/>
              <a:t> </a:t>
            </a:r>
            <a:r>
              <a:rPr lang="en-US" dirty="0" err="1"/>
              <a:t>inposita</a:t>
            </a:r>
            <a:r>
              <a:rPr lang="en-US" dirty="0"/>
              <a:t>.</a:t>
            </a:r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0D2A001-2098-434C-A5C2-51B07DA9FA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19384" y="3317789"/>
            <a:ext cx="2232001" cy="24002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875"/>
              </a:lnSpc>
              <a:spcBef>
                <a:spcPts val="0"/>
              </a:spcBef>
              <a:buNone/>
              <a:defRPr sz="750" b="1">
                <a:solidFill>
                  <a:schemeClr val="tx1"/>
                </a:solidFill>
                <a:latin typeface="+mj-lt"/>
              </a:defRPr>
            </a:lvl1pPr>
            <a:lvl2pPr marL="200025" indent="0">
              <a:buNone/>
              <a:defRPr/>
            </a:lvl2pPr>
            <a:lvl3pPr marL="398859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Small Font content</a:t>
            </a: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512AE462-CB21-43E2-A6AE-3885DC738BE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19384" y="3632634"/>
            <a:ext cx="2232001" cy="82915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350"/>
              </a:lnSpc>
              <a:spcBef>
                <a:spcPts val="234"/>
              </a:spcBef>
              <a:buNone/>
              <a:defRPr lang="en-US" sz="750" b="0" i="0" kern="1200" dirty="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1pPr>
            <a:lvl2pPr marL="200025" indent="0">
              <a:buNone/>
              <a:defRPr/>
            </a:lvl2pPr>
            <a:lvl3pPr marL="398859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marL="0" lvl="0" indent="0" algn="l" defTabSz="685800" rtl="0" eaLnBrk="1" latinLnBrk="0" hangingPunct="1">
              <a:lnSpc>
                <a:spcPts val="1350"/>
              </a:lnSpc>
              <a:spcBef>
                <a:spcPts val="234"/>
              </a:spcBef>
              <a:buClr>
                <a:srgbClr val="D00040"/>
              </a:buClr>
              <a:buFont typeface="Arial" pitchFamily="34" charset="0"/>
              <a:buNone/>
            </a:pPr>
            <a:r>
              <a:rPr lang="en-US" dirty="0" err="1"/>
              <a:t>Viribus</a:t>
            </a:r>
            <a:r>
              <a:rPr lang="en-US" dirty="0"/>
              <a:t>, </a:t>
            </a:r>
            <a:r>
              <a:rPr lang="en-US" dirty="0" err="1"/>
              <a:t>quarum</a:t>
            </a:r>
            <a:r>
              <a:rPr lang="en-US" dirty="0"/>
              <a:t> ad </a:t>
            </a:r>
            <a:r>
              <a:rPr lang="en-US" dirty="0" err="1"/>
              <a:t>praesens</a:t>
            </a:r>
            <a:r>
              <a:rPr lang="en-US" dirty="0"/>
              <a:t> </a:t>
            </a:r>
            <a:r>
              <a:rPr lang="en-US" dirty="0" err="1"/>
              <a:t>pleraeque</a:t>
            </a:r>
            <a:r>
              <a:rPr lang="en-US" dirty="0"/>
              <a:t> licet </a:t>
            </a:r>
            <a:r>
              <a:rPr lang="en-US" dirty="0" err="1"/>
              <a:t>Graecis</a:t>
            </a:r>
            <a:r>
              <a:rPr lang="en-US" dirty="0"/>
              <a:t> </a:t>
            </a:r>
            <a:r>
              <a:rPr lang="en-US" dirty="0" err="1"/>
              <a:t>nominibus</a:t>
            </a:r>
            <a:r>
              <a:rPr lang="en-US" dirty="0"/>
              <a:t> </a:t>
            </a:r>
            <a:r>
              <a:rPr lang="en-US" dirty="0" err="1"/>
              <a:t>appellentur</a:t>
            </a:r>
            <a:r>
              <a:rPr lang="en-US" dirty="0"/>
              <a:t>, </a:t>
            </a:r>
            <a:r>
              <a:rPr lang="en-US" dirty="0" err="1"/>
              <a:t>quae</a:t>
            </a:r>
            <a:r>
              <a:rPr lang="en-US" dirty="0"/>
              <a:t> </a:t>
            </a:r>
            <a:r>
              <a:rPr lang="en-US" dirty="0" err="1"/>
              <a:t>isdem</a:t>
            </a:r>
            <a:r>
              <a:rPr lang="en-US" dirty="0"/>
              <a:t> ad </a:t>
            </a:r>
            <a:r>
              <a:rPr lang="en-US" dirty="0" err="1"/>
              <a:t>arbitrium</a:t>
            </a:r>
            <a:r>
              <a:rPr lang="en-US" dirty="0"/>
              <a:t> </a:t>
            </a:r>
            <a:r>
              <a:rPr lang="en-US" dirty="0" err="1"/>
              <a:t>inposita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169539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géné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551FB21A-0E6D-4C3A-92F2-1A4C404F79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620" y="377226"/>
            <a:ext cx="3527301" cy="8000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75"/>
              </a:lnSpc>
              <a:spcBef>
                <a:spcPts val="0"/>
              </a:spcBef>
              <a:buNone/>
              <a:defRPr sz="1950" b="0">
                <a:solidFill>
                  <a:schemeClr val="tx1"/>
                </a:solidFill>
                <a:latin typeface="+mj-lt"/>
              </a:defRPr>
            </a:lvl1pPr>
            <a:lvl2pPr marL="200025" indent="0">
              <a:buNone/>
              <a:defRPr/>
            </a:lvl2pPr>
            <a:lvl3pPr marL="398859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dirty="0"/>
              <a:t>First line</a:t>
            </a:r>
            <a:br>
              <a:rPr lang="en-US" dirty="0"/>
            </a:br>
            <a:r>
              <a:rPr lang="en-US" dirty="0"/>
              <a:t>Of the headline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861B12CF-C574-4831-92D6-4B1240FED72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23851" y="1337028"/>
            <a:ext cx="7776542" cy="34413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  <a:lvl2pPr marL="200025" indent="0">
              <a:buNone/>
              <a:defRPr sz="9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2pPr>
            <a:lvl3pPr marL="398859" indent="0">
              <a:buNone/>
              <a:defRPr sz="9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3pPr>
            <a:lvl4pPr marL="607219" indent="0">
              <a:buNone/>
              <a:defRPr sz="9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4pPr>
            <a:lvl5pPr marL="807244" indent="0">
              <a:buNone/>
              <a:defRPr sz="9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Cliquez pour ajouter le type de contenu souhaité</a:t>
            </a:r>
          </a:p>
        </p:txBody>
      </p:sp>
    </p:spTree>
    <p:extLst>
      <p:ext uri="{BB962C8B-B14F-4D97-AF65-F5344CB8AC3E}">
        <p14:creationId xmlns:p14="http://schemas.microsoft.com/office/powerpoint/2010/main" val="190322190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2"/>
            <a:ext cx="8229600" cy="3771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2EF2E-3E98-414E-BB8D-6DE90E875210}" type="datetimeFigureOut">
              <a:rPr lang="it-IT"/>
              <a:pPr>
                <a:defRPr/>
              </a:pPr>
              <a:t>15/07/21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F42B7-E4B3-4FDF-B31F-D2AD68FB4C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4487055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15-07-2021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2663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2784CFF-E404-4190-8F4C-244472CC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5270502"/>
            <a:ext cx="914400" cy="330729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fld id="{412077B0-4D1D-4C5C-A6D0-3ACEEF29E978}" type="datetimeFigureOut">
              <a:rPr lang="en-US"/>
              <a:pPr>
                <a:defRPr/>
              </a:pPr>
              <a:t>7/15/21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86B8080-8D50-46C9-9C4A-63E69A350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5270502"/>
            <a:ext cx="2895600" cy="330729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1FFBE35-4D8B-4A33-8D4A-155842E06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3400" y="127001"/>
            <a:ext cx="838200" cy="29104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fld id="{630A5990-F678-4DDA-B9F3-BB8AB65B3A9E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07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9449216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38337-2B77-4A68-ACD4-1F731BDA5438}" type="datetimeFigureOut">
              <a:rPr lang="en-US" smtClean="0"/>
              <a:pPr/>
              <a:t>7/15/21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BD31-4A70-4FD1-B8AA-486A3F60BE07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28851"/>
      </p:ext>
    </p:extLst>
  </p:cSld>
  <p:clrMapOvr>
    <a:masterClrMapping/>
  </p:clrMapOvr>
  <p:transition spd="med">
    <p:pull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4215" y="517264"/>
            <a:ext cx="7773987" cy="45627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5296961"/>
            <a:ext cx="2133600" cy="30427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Basavarajaiah S, Sharma S et al. JACC 2008;51:2256-62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5296961"/>
            <a:ext cx="2133600" cy="30427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8585D-BD32-42C8-85D2-F4E6B93BC771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9524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51F8C-F195-1042-8749-8C6A146D4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85"/>
            <a:ext cx="7886700" cy="2377281"/>
          </a:xfrm>
        </p:spPr>
        <p:txBody>
          <a:bodyPr anchor="b"/>
          <a:lstStyle>
            <a:lvl1pPr>
              <a:defRPr sz="253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B2CAF-A836-5E45-9A85-DC4DA07C4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5"/>
            <a:ext cx="7886700" cy="1250156"/>
          </a:xfrm>
        </p:spPr>
        <p:txBody>
          <a:bodyPr/>
          <a:lstStyle>
            <a:lvl1pPr marL="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1pPr>
            <a:lvl2pPr marL="192881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F29E3-E4B9-5B45-80E0-4758448B8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DA9E-E075-B94D-A2E5-F24604DF697E}" type="datetime1">
              <a:rPr lang="en-US" altLang="x-none" smtClean="0"/>
              <a:pPr/>
              <a:t>7/15/21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6AC5-0D00-BD4D-A204-C1E992394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328E9-248F-DB4C-A3AF-31855D600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FF95-5473-2E42-86B6-3329CBE92AED}" type="slidenum">
              <a:rPr lang="en-US" altLang="x-none" smtClean="0"/>
              <a:pPr/>
              <a:t>‹N›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808437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1117307"/>
            <a:ext cx="8424738" cy="36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899592" y="4777713"/>
            <a:ext cx="6912768" cy="317500"/>
          </a:xfrm>
        </p:spPr>
        <p:txBody>
          <a:bodyPr anchor="ctr"/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512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1117307"/>
            <a:ext cx="8424738" cy="36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899592" y="4777713"/>
            <a:ext cx="6912768" cy="317500"/>
          </a:xfrm>
        </p:spPr>
        <p:txBody>
          <a:bodyPr anchor="ctr"/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6805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672421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15-07-2021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960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333505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333505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15-07-2021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6838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4" indent="0">
              <a:buNone/>
              <a:defRPr sz="1800" b="1"/>
            </a:lvl3pPr>
            <a:lvl4pPr marL="1371456" indent="0">
              <a:buNone/>
              <a:defRPr sz="1600" b="1"/>
            </a:lvl4pPr>
            <a:lvl5pPr marL="1828608" indent="0">
              <a:buNone/>
              <a:defRPr sz="1600" b="1"/>
            </a:lvl5pPr>
            <a:lvl6pPr marL="2285760" indent="0">
              <a:buNone/>
              <a:defRPr sz="1600" b="1"/>
            </a:lvl6pPr>
            <a:lvl7pPr marL="2742911" indent="0">
              <a:buNone/>
              <a:defRPr sz="1600" b="1"/>
            </a:lvl7pPr>
            <a:lvl8pPr marL="3200064" indent="0">
              <a:buNone/>
              <a:defRPr sz="1600" b="1"/>
            </a:lvl8pPr>
            <a:lvl9pPr marL="3657216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33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4" indent="0">
              <a:buNone/>
              <a:defRPr sz="1800" b="1"/>
            </a:lvl3pPr>
            <a:lvl4pPr marL="1371456" indent="0">
              <a:buNone/>
              <a:defRPr sz="1600" b="1"/>
            </a:lvl4pPr>
            <a:lvl5pPr marL="1828608" indent="0">
              <a:buNone/>
              <a:defRPr sz="1600" b="1"/>
            </a:lvl5pPr>
            <a:lvl6pPr marL="2285760" indent="0">
              <a:buNone/>
              <a:defRPr sz="1600" b="1"/>
            </a:lvl6pPr>
            <a:lvl7pPr marL="2742911" indent="0">
              <a:buNone/>
              <a:defRPr sz="1600" b="1"/>
            </a:lvl7pPr>
            <a:lvl8pPr marL="3200064" indent="0">
              <a:buNone/>
              <a:defRPr sz="1600" b="1"/>
            </a:lvl8pPr>
            <a:lvl9pPr marL="3657216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15-07-2021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0838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15-07-2021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3779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15-07-2021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3903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7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2754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7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200"/>
            </a:lvl2pPr>
            <a:lvl3pPr marL="914304" indent="0">
              <a:buNone/>
              <a:defRPr sz="1000"/>
            </a:lvl3pPr>
            <a:lvl4pPr marL="1371456" indent="0">
              <a:buNone/>
              <a:defRPr sz="900"/>
            </a:lvl4pPr>
            <a:lvl5pPr marL="1828608" indent="0">
              <a:buNone/>
              <a:defRPr sz="900"/>
            </a:lvl5pPr>
            <a:lvl6pPr marL="2285760" indent="0">
              <a:buNone/>
              <a:defRPr sz="900"/>
            </a:lvl6pPr>
            <a:lvl7pPr marL="2742911" indent="0">
              <a:buNone/>
              <a:defRPr sz="900"/>
            </a:lvl7pPr>
            <a:lvl8pPr marL="3200064" indent="0">
              <a:buNone/>
              <a:defRPr sz="900"/>
            </a:lvl8pPr>
            <a:lvl9pPr marL="3657216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15-07-2021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8505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152" indent="0">
              <a:buNone/>
              <a:defRPr sz="2800"/>
            </a:lvl2pPr>
            <a:lvl3pPr marL="914304" indent="0">
              <a:buNone/>
              <a:defRPr sz="2400"/>
            </a:lvl3pPr>
            <a:lvl4pPr marL="1371456" indent="0">
              <a:buNone/>
              <a:defRPr sz="2000"/>
            </a:lvl4pPr>
            <a:lvl5pPr marL="1828608" indent="0">
              <a:buNone/>
              <a:defRPr sz="2000"/>
            </a:lvl5pPr>
            <a:lvl6pPr marL="2285760" indent="0">
              <a:buNone/>
              <a:defRPr sz="2000"/>
            </a:lvl6pPr>
            <a:lvl7pPr marL="2742911" indent="0">
              <a:buNone/>
              <a:defRPr sz="2000"/>
            </a:lvl7pPr>
            <a:lvl8pPr marL="3200064" indent="0">
              <a:buNone/>
              <a:defRPr sz="2000"/>
            </a:lvl8pPr>
            <a:lvl9pPr marL="3657216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472785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200"/>
            </a:lvl2pPr>
            <a:lvl3pPr marL="914304" indent="0">
              <a:buNone/>
              <a:defRPr sz="1000"/>
            </a:lvl3pPr>
            <a:lvl4pPr marL="1371456" indent="0">
              <a:buNone/>
              <a:defRPr sz="900"/>
            </a:lvl4pPr>
            <a:lvl5pPr marL="1828608" indent="0">
              <a:buNone/>
              <a:defRPr sz="900"/>
            </a:lvl5pPr>
            <a:lvl6pPr marL="2285760" indent="0">
              <a:buNone/>
              <a:defRPr sz="900"/>
            </a:lvl6pPr>
            <a:lvl7pPr marL="2742911" indent="0">
              <a:buNone/>
              <a:defRPr sz="900"/>
            </a:lvl7pPr>
            <a:lvl8pPr marL="3200064" indent="0">
              <a:buNone/>
              <a:defRPr sz="900"/>
            </a:lvl8pPr>
            <a:lvl9pPr marL="3657216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15-07-2021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4710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333505"/>
            <a:ext cx="8229600" cy="3771636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5296965"/>
            <a:ext cx="2133600" cy="304271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28"/>
            <a:fld id="{3D636C07-7E76-46D3-B86B-6AF7C60E533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28"/>
              <a:t>15-07-2021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5296965"/>
            <a:ext cx="2895600" cy="304271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28"/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5296965"/>
            <a:ext cx="2133600" cy="304271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28"/>
            <a:fld id="{A9096D49-DAE3-40DE-93E0-41688E0A5016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28"/>
              <a:t>‹N›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321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30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3" indent="-342863" algn="l" defTabSz="9143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2" indent="-285722" algn="l" defTabSz="91430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9" indent="-228576" algn="l" defTabSz="91430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2" indent="-228576" algn="l" defTabSz="91430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4" indent="-228576" algn="l" defTabSz="91430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35" indent="-228576" algn="l" defTabSz="9143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88" indent="-228576" algn="l" defTabSz="9143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0" indent="-228576" algn="l" defTabSz="9143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2" indent="-228576" algn="l" defTabSz="9143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914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4" algn="l" defTabSz="914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6" algn="l" defTabSz="914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8" algn="l" defTabSz="914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0" algn="l" defTabSz="914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1" algn="l" defTabSz="914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4" algn="l" defTabSz="914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16" algn="l" defTabSz="914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BC4A9C7A-5BA6-4888-A621-AF6B8C0AA0DF}"/>
              </a:ext>
            </a:extLst>
          </p:cNvPr>
          <p:cNvCxnSpPr>
            <a:cxnSpLocks/>
          </p:cNvCxnSpPr>
          <p:nvPr/>
        </p:nvCxnSpPr>
        <p:spPr>
          <a:xfrm>
            <a:off x="-828600" y="5177758"/>
            <a:ext cx="8642572" cy="0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D39A238-24AB-44F3-8FE5-EF47858B4208}"/>
              </a:ext>
            </a:extLst>
          </p:cNvPr>
          <p:cNvCxnSpPr>
            <a:cxnSpLocks/>
          </p:cNvCxnSpPr>
          <p:nvPr/>
        </p:nvCxnSpPr>
        <p:spPr>
          <a:xfrm>
            <a:off x="8460432" y="777270"/>
            <a:ext cx="0" cy="3996751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A040033-896C-4E78-8EDE-BBF09671494D}"/>
              </a:ext>
            </a:extLst>
          </p:cNvPr>
          <p:cNvCxnSpPr>
            <a:cxnSpLocks/>
          </p:cNvCxnSpPr>
          <p:nvPr/>
        </p:nvCxnSpPr>
        <p:spPr>
          <a:xfrm>
            <a:off x="501428" y="5177759"/>
            <a:ext cx="0" cy="537243"/>
          </a:xfrm>
          <a:prstGeom prst="line">
            <a:avLst/>
          </a:prstGeom>
          <a:ln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6FA7AD36-36F4-4B05-B569-FF77480FB16F}"/>
              </a:ext>
            </a:extLst>
          </p:cNvPr>
          <p:cNvSpPr/>
          <p:nvPr/>
        </p:nvSpPr>
        <p:spPr>
          <a:xfrm>
            <a:off x="395536" y="5057744"/>
            <a:ext cx="216024" cy="240027"/>
          </a:xfrm>
          <a:prstGeom prst="ellipse">
            <a:avLst/>
          </a:prstGeom>
          <a:solidFill>
            <a:srgbClr val="D0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9103FAE-72E1-4BCF-93BD-189E9C5D00C2}"/>
              </a:ext>
            </a:extLst>
          </p:cNvPr>
          <p:cNvSpPr/>
          <p:nvPr/>
        </p:nvSpPr>
        <p:spPr>
          <a:xfrm>
            <a:off x="8388425" y="5094057"/>
            <a:ext cx="144016" cy="160018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13" name="Picture 12" descr="ESC Logo Short-hand Red Pos RGB.pn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8001025" y="4999168"/>
            <a:ext cx="792644" cy="31897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 descr="EAPC Word Mark RGB.pn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7353545" y="137199"/>
            <a:ext cx="1790457" cy="61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2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5" r:id="rId11"/>
    <p:sldLayoutId id="2147483686" r:id="rId12"/>
    <p:sldLayoutId id="2147483688" r:id="rId13"/>
    <p:sldLayoutId id="2147483702" r:id="rId14"/>
  </p:sldLayoutIdLst>
  <p:transition>
    <p:fade/>
  </p:transition>
  <p:hf hdr="0" ftr="0" dt="0"/>
  <p:txStyles>
    <p:titleStyle>
      <a:lvl1pPr algn="l" defTabSz="685800" rtl="0" eaLnBrk="1" latinLnBrk="0" hangingPunct="1">
        <a:spcBef>
          <a:spcPct val="0"/>
        </a:spcBef>
        <a:buNone/>
        <a:defRPr sz="1800" b="1" i="0" kern="1200">
          <a:solidFill>
            <a:srgbClr val="008799"/>
          </a:solidFill>
          <a:latin typeface="Verdana"/>
          <a:ea typeface="+mj-ea"/>
          <a:cs typeface="Verdana"/>
        </a:defRPr>
      </a:lvl1pPr>
    </p:titleStyle>
    <p:bodyStyle>
      <a:lvl1pPr marL="200025" indent="-200025" algn="l" defTabSz="685800" rtl="0" eaLnBrk="1" latinLnBrk="0" hangingPunct="1">
        <a:spcBef>
          <a:spcPct val="20000"/>
        </a:spcBef>
        <a:buClr>
          <a:srgbClr val="D00040"/>
        </a:buClr>
        <a:buFont typeface="Arial" pitchFamily="34" charset="0"/>
        <a:buChar char="•"/>
        <a:defRPr sz="1350" b="1" i="0" kern="1200">
          <a:solidFill>
            <a:schemeClr val="tx1">
              <a:lumMod val="65000"/>
              <a:lumOff val="35000"/>
            </a:schemeClr>
          </a:solidFill>
          <a:latin typeface="Verdana"/>
          <a:ea typeface="+mn-ea"/>
          <a:cs typeface="Verdana"/>
        </a:defRPr>
      </a:lvl1pPr>
      <a:lvl2pPr marL="398860" indent="-198835" algn="l" defTabSz="685800" rtl="0" eaLnBrk="1" latinLnBrk="0" hangingPunct="1">
        <a:spcBef>
          <a:spcPct val="20000"/>
        </a:spcBef>
        <a:buClr>
          <a:srgbClr val="D00040"/>
        </a:buClr>
        <a:buFont typeface="Arial" pitchFamily="34" charset="0"/>
        <a:buChar char="•"/>
        <a:defRPr sz="1200" b="0" i="0" kern="1200">
          <a:solidFill>
            <a:schemeClr val="tx1">
              <a:lumMod val="65000"/>
              <a:lumOff val="35000"/>
            </a:schemeClr>
          </a:solidFill>
          <a:latin typeface="Verdana"/>
          <a:ea typeface="+mn-ea"/>
          <a:cs typeface="Verdana"/>
        </a:defRPr>
      </a:lvl2pPr>
      <a:lvl3pPr marL="607219" indent="-208360" algn="l" defTabSz="685800" rtl="0" eaLnBrk="1" latinLnBrk="0" hangingPunct="1">
        <a:spcBef>
          <a:spcPct val="20000"/>
        </a:spcBef>
        <a:buClr>
          <a:srgbClr val="D00040"/>
        </a:buClr>
        <a:buFont typeface="Arial" pitchFamily="34" charset="0"/>
        <a:buChar char="•"/>
        <a:defRPr sz="1050" b="0" i="0" kern="1200">
          <a:solidFill>
            <a:schemeClr val="tx1">
              <a:lumMod val="65000"/>
              <a:lumOff val="35000"/>
            </a:schemeClr>
          </a:solidFill>
          <a:latin typeface="Verdana"/>
          <a:ea typeface="+mn-ea"/>
          <a:cs typeface="Verdana"/>
        </a:defRPr>
      </a:lvl3pPr>
      <a:lvl4pPr marL="807244" indent="-200025" algn="l" defTabSz="685800" rtl="0" eaLnBrk="1" latinLnBrk="0" hangingPunct="1">
        <a:spcBef>
          <a:spcPct val="20000"/>
        </a:spcBef>
        <a:buClr>
          <a:srgbClr val="D00040"/>
        </a:buClr>
        <a:buFont typeface="Arial" pitchFamily="34" charset="0"/>
        <a:buChar char="•"/>
        <a:defRPr sz="1050" b="0" i="0" kern="1200">
          <a:solidFill>
            <a:schemeClr val="tx1">
              <a:lumMod val="65000"/>
              <a:lumOff val="35000"/>
            </a:schemeClr>
          </a:solidFill>
          <a:latin typeface="Verdana"/>
          <a:ea typeface="+mn-ea"/>
          <a:cs typeface="Verdana"/>
        </a:defRPr>
      </a:lvl4pPr>
      <a:lvl5pPr marL="1007269" indent="-200025" algn="l" defTabSz="685800" rtl="0" eaLnBrk="1" latinLnBrk="0" hangingPunct="1">
        <a:spcBef>
          <a:spcPct val="20000"/>
        </a:spcBef>
        <a:buClr>
          <a:srgbClr val="D00040"/>
        </a:buClr>
        <a:buFont typeface="Arial" pitchFamily="34" charset="0"/>
        <a:buChar char="•"/>
        <a:defRPr sz="1050" b="0" i="0" kern="1200">
          <a:solidFill>
            <a:schemeClr val="tx1">
              <a:lumMod val="65000"/>
              <a:lumOff val="35000"/>
            </a:schemeClr>
          </a:solidFill>
          <a:latin typeface="Verdana"/>
          <a:ea typeface="+mn-ea"/>
          <a:cs typeface="Verdana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16.m4a"/><Relationship Id="rId7" Type="http://schemas.openxmlformats.org/officeDocument/2006/relationships/image" Target="../media/image24.png"/><Relationship Id="rId12" Type="http://schemas.openxmlformats.org/officeDocument/2006/relationships/image" Target="../media/image8.png"/><Relationship Id="rId2" Type="http://schemas.microsoft.com/office/2007/relationships/media" Target="../media/media16.m4a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7.emf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8.png"/><Relationship Id="rId2" Type="http://schemas.openxmlformats.org/officeDocument/2006/relationships/video" Target="../media/media19.mov"/><Relationship Id="rId1" Type="http://schemas.microsoft.com/office/2007/relationships/media" Target="../media/media19.mov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0.xml"/><Relationship Id="rId4" Type="http://schemas.openxmlformats.org/officeDocument/2006/relationships/audio" Target="../media/media20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8.png"/><Relationship Id="rId4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chart" Target="../charts/chart1.xml"/><Relationship Id="rId4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5" Type="http://schemas.openxmlformats.org/officeDocument/2006/relationships/image" Target="../media/image32.jpeg"/><Relationship Id="rId4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6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emf"/><Relationship Id="rId9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8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8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8.png"/><Relationship Id="rId4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3.m4a"/><Relationship Id="rId7" Type="http://schemas.openxmlformats.org/officeDocument/2006/relationships/image" Target="../media/image11.jpeg"/><Relationship Id="rId12" Type="http://schemas.openxmlformats.org/officeDocument/2006/relationships/image" Target="../media/image8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8.png"/><Relationship Id="rId4" Type="http://schemas.openxmlformats.org/officeDocument/2006/relationships/image" Target="../media/image42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8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8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8.png"/><Relationship Id="rId4" Type="http://schemas.openxmlformats.org/officeDocument/2006/relationships/image" Target="../media/image47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2" Type="http://schemas.microsoft.com/office/2007/relationships/media" Target="../media/media38.m4a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image" Target="../media/image48.jpeg"/><Relationship Id="rId4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8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18.emf"/><Relationship Id="rId4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C83B2FD-9B5C-49C6-B47E-2019207609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55564" y="3086101"/>
            <a:ext cx="4682319" cy="419474"/>
          </a:xfrm>
        </p:spPr>
        <p:txBody>
          <a:bodyPr/>
          <a:lstStyle/>
          <a:p>
            <a:pPr algn="ctr"/>
            <a:r>
              <a:rPr lang="en-US" sz="1800" dirty="0"/>
              <a:t>Prof Antonio </a:t>
            </a:r>
            <a:r>
              <a:rPr lang="en-US" sz="1800" dirty="0" err="1"/>
              <a:t>Pelliccia</a:t>
            </a:r>
            <a:endParaRPr lang="en-US" sz="18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5F0D5AD-1EC6-4106-A5E5-FCD2471F3A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33718" y="1993404"/>
            <a:ext cx="5762439" cy="540060"/>
          </a:xfrm>
        </p:spPr>
        <p:txBody>
          <a:bodyPr/>
          <a:lstStyle/>
          <a:p>
            <a:r>
              <a:rPr lang="fr-FR" sz="3300" dirty="0"/>
              <a:t>How to </a:t>
            </a:r>
            <a:r>
              <a:rPr lang="fr-FR" sz="3300" dirty="0" err="1"/>
              <a:t>read</a:t>
            </a:r>
            <a:r>
              <a:rPr lang="fr-FR" sz="3300" dirty="0"/>
              <a:t> an </a:t>
            </a:r>
            <a:r>
              <a:rPr lang="fr-FR" sz="3300" dirty="0" err="1"/>
              <a:t>Athlete’s</a:t>
            </a:r>
            <a:r>
              <a:rPr lang="fr-FR" sz="3300" dirty="0"/>
              <a:t> ECG</a:t>
            </a:r>
          </a:p>
        </p:txBody>
      </p:sp>
      <p:pic>
        <p:nvPicPr>
          <p:cNvPr id="7" name="Picture 6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B7C67B96-6485-9543-A616-46DA99C7A2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857501"/>
            <a:ext cx="831983" cy="92336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70F30D-D88D-DD49-B9A4-BFA3319A9C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9201"/>
      </p:ext>
    </p:extLst>
  </p:cSld>
  <p:clrMapOvr>
    <a:masterClrMapping/>
  </p:clrMapOvr>
  <p:transition advTm="1164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03E1546-0F10-3949-9C99-35E923F60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30A5990-F678-4DDA-B9F3-BB8AB65B3A9E}" type="slidenum">
              <a:rPr lang="en-US" altLang="en-US" sz="1350">
                <a:solidFill>
                  <a:prstClr val="black"/>
                </a:solidFill>
                <a:latin typeface="Calibri"/>
              </a:rPr>
              <a:pPr defTabSz="685800">
                <a:defRPr/>
              </a:pPr>
              <a:t>10</a:t>
            </a:fld>
            <a:endParaRPr lang="en-US" altLang="en-US"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C01293-A42E-2E41-96A3-9D3A8E858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2" t="65356" r="3900" b="5234"/>
          <a:stretch>
            <a:fillRect/>
          </a:stretch>
        </p:blipFill>
        <p:spPr bwMode="auto">
          <a:xfrm>
            <a:off x="1833743" y="1459707"/>
            <a:ext cx="5991225" cy="214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D31B063E-223F-7C43-B7E1-5077FB62E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3019" y="4041546"/>
            <a:ext cx="64610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685800" eaLnBrk="1" hangingPunct="1"/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The first  beat shows a normal PR interval of 190 </a:t>
            </a:r>
            <a:r>
              <a:rPr lang="en-US" sz="1400" dirty="0" err="1">
                <a:solidFill>
                  <a:prstClr val="black"/>
                </a:solidFill>
                <a:latin typeface="Calibri" pitchFamily="34" charset="0"/>
              </a:rPr>
              <a:t>ms.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 </a:t>
            </a:r>
          </a:p>
          <a:p>
            <a:pPr defTabSz="685800" eaLnBrk="1" hangingPunct="1"/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The second and third beats show a shortening of the PR interval (110ms and 30ms, respectively). The QRS comes from </a:t>
            </a:r>
            <a:r>
              <a:rPr lang="en-US" sz="1400" dirty="0">
                <a:solidFill>
                  <a:prstClr val="black"/>
                </a:solidFill>
                <a:highlight>
                  <a:srgbClr val="FFFF00"/>
                </a:highlight>
                <a:latin typeface="Calibri" pitchFamily="34" charset="0"/>
              </a:rPr>
              <a:t>the junctional escape beat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. </a:t>
            </a:r>
          </a:p>
          <a:p>
            <a:pPr defTabSz="685800" eaLnBrk="1" hangingPunct="1"/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Note the P-wave on the third beat blends into the QRS and mimics a delta wave. 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AED789E-0F07-5E4F-8784-DFDCE1E2D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17" r="96016" b="5273"/>
          <a:stretch>
            <a:fillRect/>
          </a:stretch>
        </p:blipFill>
        <p:spPr bwMode="auto">
          <a:xfrm>
            <a:off x="1296591" y="1450182"/>
            <a:ext cx="522684" cy="214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19933C42-57A7-2741-9C32-94FA4484C365}"/>
              </a:ext>
            </a:extLst>
          </p:cNvPr>
          <p:cNvCxnSpPr/>
          <p:nvPr/>
        </p:nvCxnSpPr>
        <p:spPr>
          <a:xfrm>
            <a:off x="2035969" y="3317082"/>
            <a:ext cx="0" cy="27860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8">
            <a:extLst>
              <a:ext uri="{FF2B5EF4-FFF2-40B4-BE49-F238E27FC236}">
                <a16:creationId xmlns:a16="http://schemas.microsoft.com/office/drawing/2014/main" id="{5B7CD857-AC12-F94A-BD87-66FD02336BDB}"/>
              </a:ext>
            </a:extLst>
          </p:cNvPr>
          <p:cNvCxnSpPr/>
          <p:nvPr/>
        </p:nvCxnSpPr>
        <p:spPr>
          <a:xfrm>
            <a:off x="2268141" y="3317082"/>
            <a:ext cx="0" cy="27860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ctangle 18">
            <a:extLst>
              <a:ext uri="{FF2B5EF4-FFF2-40B4-BE49-F238E27FC236}">
                <a16:creationId xmlns:a16="http://schemas.microsoft.com/office/drawing/2014/main" id="{35BDC4E6-2B1A-CA4D-B378-CBD2199EF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104" y="3545681"/>
            <a:ext cx="38824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685800"/>
            <a:r>
              <a:rPr lang="en-US" sz="1500">
                <a:solidFill>
                  <a:prstClr val="black"/>
                </a:solidFill>
                <a:latin typeface="Calibri"/>
              </a:rPr>
              <a:t>PR</a:t>
            </a:r>
          </a:p>
        </p:txBody>
      </p:sp>
      <p:cxnSp>
        <p:nvCxnSpPr>
          <p:cNvPr id="9" name="Straight Connector 13">
            <a:extLst>
              <a:ext uri="{FF2B5EF4-FFF2-40B4-BE49-F238E27FC236}">
                <a16:creationId xmlns:a16="http://schemas.microsoft.com/office/drawing/2014/main" id="{4FBB1568-8A48-2D45-83EE-B9E1B4B99D78}"/>
              </a:ext>
            </a:extLst>
          </p:cNvPr>
          <p:cNvCxnSpPr/>
          <p:nvPr/>
        </p:nvCxnSpPr>
        <p:spPr>
          <a:xfrm>
            <a:off x="3688556" y="3317082"/>
            <a:ext cx="0" cy="27860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9087F8CD-86F1-C643-89FA-22D8A0E7878D}"/>
              </a:ext>
            </a:extLst>
          </p:cNvPr>
          <p:cNvCxnSpPr/>
          <p:nvPr/>
        </p:nvCxnSpPr>
        <p:spPr>
          <a:xfrm>
            <a:off x="3820716" y="3317082"/>
            <a:ext cx="0" cy="27860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ectangle 18">
            <a:extLst>
              <a:ext uri="{FF2B5EF4-FFF2-40B4-BE49-F238E27FC236}">
                <a16:creationId xmlns:a16="http://schemas.microsoft.com/office/drawing/2014/main" id="{7FB2825C-FBCF-AB40-A5AA-AED25303F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7829" y="3549252"/>
            <a:ext cx="38824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685800"/>
            <a:r>
              <a:rPr lang="en-US" sz="1500">
                <a:solidFill>
                  <a:prstClr val="black"/>
                </a:solidFill>
                <a:latin typeface="Calibri"/>
              </a:rPr>
              <a:t>PR</a:t>
            </a:r>
          </a:p>
        </p:txBody>
      </p:sp>
      <p:cxnSp>
        <p:nvCxnSpPr>
          <p:cNvPr id="12" name="Straight Connector 16">
            <a:extLst>
              <a:ext uri="{FF2B5EF4-FFF2-40B4-BE49-F238E27FC236}">
                <a16:creationId xmlns:a16="http://schemas.microsoft.com/office/drawing/2014/main" id="{10D4CD85-D3F0-F848-BC46-DE10284F581E}"/>
              </a:ext>
            </a:extLst>
          </p:cNvPr>
          <p:cNvCxnSpPr/>
          <p:nvPr/>
        </p:nvCxnSpPr>
        <p:spPr>
          <a:xfrm>
            <a:off x="5361385" y="3326607"/>
            <a:ext cx="0" cy="27860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7">
            <a:extLst>
              <a:ext uri="{FF2B5EF4-FFF2-40B4-BE49-F238E27FC236}">
                <a16:creationId xmlns:a16="http://schemas.microsoft.com/office/drawing/2014/main" id="{C1BAE1DA-017A-BB44-9B02-9B53E13A969F}"/>
              </a:ext>
            </a:extLst>
          </p:cNvPr>
          <p:cNvCxnSpPr/>
          <p:nvPr/>
        </p:nvCxnSpPr>
        <p:spPr>
          <a:xfrm>
            <a:off x="5405438" y="3326607"/>
            <a:ext cx="0" cy="27860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angle 18">
            <a:extLst>
              <a:ext uri="{FF2B5EF4-FFF2-40B4-BE49-F238E27FC236}">
                <a16:creationId xmlns:a16="http://schemas.microsoft.com/office/drawing/2014/main" id="{23125AFA-7C10-E749-98E6-02223B582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7079" y="3558777"/>
            <a:ext cx="38824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685800"/>
            <a:r>
              <a:rPr lang="en-US" sz="1500">
                <a:solidFill>
                  <a:prstClr val="black"/>
                </a:solidFill>
                <a:latin typeface="Calibri"/>
              </a:rPr>
              <a:t>PR</a:t>
            </a:r>
          </a:p>
        </p:txBody>
      </p:sp>
      <p:cxnSp>
        <p:nvCxnSpPr>
          <p:cNvPr id="15" name="Straight Connector 19">
            <a:extLst>
              <a:ext uri="{FF2B5EF4-FFF2-40B4-BE49-F238E27FC236}">
                <a16:creationId xmlns:a16="http://schemas.microsoft.com/office/drawing/2014/main" id="{710E47C2-8418-E844-80DE-D57DE112F234}"/>
              </a:ext>
            </a:extLst>
          </p:cNvPr>
          <p:cNvCxnSpPr/>
          <p:nvPr/>
        </p:nvCxnSpPr>
        <p:spPr>
          <a:xfrm>
            <a:off x="6866335" y="3326607"/>
            <a:ext cx="0" cy="27860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20">
            <a:extLst>
              <a:ext uri="{FF2B5EF4-FFF2-40B4-BE49-F238E27FC236}">
                <a16:creationId xmlns:a16="http://schemas.microsoft.com/office/drawing/2014/main" id="{FB2CAE96-962D-A043-BECC-851FD73D6773}"/>
              </a:ext>
            </a:extLst>
          </p:cNvPr>
          <p:cNvCxnSpPr/>
          <p:nvPr/>
        </p:nvCxnSpPr>
        <p:spPr>
          <a:xfrm>
            <a:off x="6946106" y="3326607"/>
            <a:ext cx="0" cy="27860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18">
            <a:extLst>
              <a:ext uri="{FF2B5EF4-FFF2-40B4-BE49-F238E27FC236}">
                <a16:creationId xmlns:a16="http://schemas.microsoft.com/office/drawing/2014/main" id="{5990B634-C395-5342-9310-07F8D0027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4416" y="3558777"/>
            <a:ext cx="38824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685800"/>
            <a:r>
              <a:rPr lang="en-US" sz="1500">
                <a:solidFill>
                  <a:prstClr val="black"/>
                </a:solidFill>
                <a:latin typeface="Calibri"/>
              </a:rPr>
              <a:t>PR</a:t>
            </a:r>
          </a:p>
        </p:txBody>
      </p:sp>
      <p:cxnSp>
        <p:nvCxnSpPr>
          <p:cNvPr id="18" name="Straight Connector 22">
            <a:extLst>
              <a:ext uri="{FF2B5EF4-FFF2-40B4-BE49-F238E27FC236}">
                <a16:creationId xmlns:a16="http://schemas.microsoft.com/office/drawing/2014/main" id="{C5216D40-FD63-B946-9213-33C81DFDDA2D}"/>
              </a:ext>
            </a:extLst>
          </p:cNvPr>
          <p:cNvCxnSpPr/>
          <p:nvPr/>
        </p:nvCxnSpPr>
        <p:spPr>
          <a:xfrm>
            <a:off x="2303860" y="1363264"/>
            <a:ext cx="0" cy="3774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5DAC77C-CEC3-5B49-B198-7BF119498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353" y="1182290"/>
            <a:ext cx="113050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685800"/>
            <a:r>
              <a:rPr lang="en-US" sz="1500">
                <a:solidFill>
                  <a:prstClr val="black"/>
                </a:solidFill>
                <a:latin typeface="Calibri"/>
              </a:rPr>
              <a:t>Constant RR</a:t>
            </a:r>
          </a:p>
        </p:txBody>
      </p:sp>
      <p:cxnSp>
        <p:nvCxnSpPr>
          <p:cNvPr id="20" name="Straight Connector 25">
            <a:extLst>
              <a:ext uri="{FF2B5EF4-FFF2-40B4-BE49-F238E27FC236}">
                <a16:creationId xmlns:a16="http://schemas.microsoft.com/office/drawing/2014/main" id="{8C226D79-174E-D340-8FD1-F034A28D4B24}"/>
              </a:ext>
            </a:extLst>
          </p:cNvPr>
          <p:cNvCxnSpPr/>
          <p:nvPr/>
        </p:nvCxnSpPr>
        <p:spPr>
          <a:xfrm>
            <a:off x="3863579" y="1396603"/>
            <a:ext cx="0" cy="3417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6">
            <a:extLst>
              <a:ext uri="{FF2B5EF4-FFF2-40B4-BE49-F238E27FC236}">
                <a16:creationId xmlns:a16="http://schemas.microsoft.com/office/drawing/2014/main" id="{8981DE17-2A31-CA46-AEE8-EFB0FF1075EE}"/>
              </a:ext>
            </a:extLst>
          </p:cNvPr>
          <p:cNvCxnSpPr/>
          <p:nvPr/>
        </p:nvCxnSpPr>
        <p:spPr>
          <a:xfrm>
            <a:off x="5426869" y="1409699"/>
            <a:ext cx="0" cy="3143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7">
            <a:extLst>
              <a:ext uri="{FF2B5EF4-FFF2-40B4-BE49-F238E27FC236}">
                <a16:creationId xmlns:a16="http://schemas.microsoft.com/office/drawing/2014/main" id="{257121F8-1627-6944-9DFD-B42DD6A84895}"/>
              </a:ext>
            </a:extLst>
          </p:cNvPr>
          <p:cNvCxnSpPr/>
          <p:nvPr/>
        </p:nvCxnSpPr>
        <p:spPr>
          <a:xfrm>
            <a:off x="6972300" y="1368027"/>
            <a:ext cx="0" cy="3536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Rectangle 18">
            <a:extLst>
              <a:ext uri="{FF2B5EF4-FFF2-40B4-BE49-F238E27FC236}">
                <a16:creationId xmlns:a16="http://schemas.microsoft.com/office/drawing/2014/main" id="{09164F3E-0823-7B4B-AEF2-441CFD7C5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7403" y="1183481"/>
            <a:ext cx="113050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685800"/>
            <a:r>
              <a:rPr lang="en-US" sz="1500">
                <a:solidFill>
                  <a:prstClr val="black"/>
                </a:solidFill>
                <a:latin typeface="Calibri"/>
              </a:rPr>
              <a:t>Constant RR</a:t>
            </a: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8477141A-6A16-6343-976C-2F92AFA83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6172" y="1183481"/>
            <a:ext cx="113050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685800"/>
            <a:r>
              <a:rPr lang="en-US" sz="1500">
                <a:solidFill>
                  <a:prstClr val="black"/>
                </a:solidFill>
                <a:latin typeface="Calibri"/>
              </a:rPr>
              <a:t>Constant RR</a:t>
            </a:r>
          </a:p>
        </p:txBody>
      </p:sp>
      <p:cxnSp>
        <p:nvCxnSpPr>
          <p:cNvPr id="25" name="Straight Connector 34">
            <a:extLst>
              <a:ext uri="{FF2B5EF4-FFF2-40B4-BE49-F238E27FC236}">
                <a16:creationId xmlns:a16="http://schemas.microsoft.com/office/drawing/2014/main" id="{88A7EA80-2793-844F-9583-137FF5017854}"/>
              </a:ext>
            </a:extLst>
          </p:cNvPr>
          <p:cNvCxnSpPr/>
          <p:nvPr/>
        </p:nvCxnSpPr>
        <p:spPr>
          <a:xfrm>
            <a:off x="2077641" y="2522933"/>
            <a:ext cx="0" cy="3774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35">
            <a:extLst>
              <a:ext uri="{FF2B5EF4-FFF2-40B4-BE49-F238E27FC236}">
                <a16:creationId xmlns:a16="http://schemas.microsoft.com/office/drawing/2014/main" id="{F7B04059-237B-D846-9836-0A251CC2C528}"/>
              </a:ext>
            </a:extLst>
          </p:cNvPr>
          <p:cNvCxnSpPr/>
          <p:nvPr/>
        </p:nvCxnSpPr>
        <p:spPr>
          <a:xfrm>
            <a:off x="3636169" y="2522934"/>
            <a:ext cx="0" cy="3417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36">
            <a:extLst>
              <a:ext uri="{FF2B5EF4-FFF2-40B4-BE49-F238E27FC236}">
                <a16:creationId xmlns:a16="http://schemas.microsoft.com/office/drawing/2014/main" id="{64450DB7-D8DC-6F47-A18A-6A297B48EC29}"/>
              </a:ext>
            </a:extLst>
          </p:cNvPr>
          <p:cNvCxnSpPr/>
          <p:nvPr/>
        </p:nvCxnSpPr>
        <p:spPr>
          <a:xfrm>
            <a:off x="5199460" y="2522933"/>
            <a:ext cx="0" cy="3143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37">
            <a:extLst>
              <a:ext uri="{FF2B5EF4-FFF2-40B4-BE49-F238E27FC236}">
                <a16:creationId xmlns:a16="http://schemas.microsoft.com/office/drawing/2014/main" id="{1FF7E0AD-2A74-B34C-9DA8-BD12C9CC172A}"/>
              </a:ext>
            </a:extLst>
          </p:cNvPr>
          <p:cNvCxnSpPr/>
          <p:nvPr/>
        </p:nvCxnSpPr>
        <p:spPr>
          <a:xfrm>
            <a:off x="6746081" y="2494358"/>
            <a:ext cx="0" cy="3536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Rectangle 18">
            <a:extLst>
              <a:ext uri="{FF2B5EF4-FFF2-40B4-BE49-F238E27FC236}">
                <a16:creationId xmlns:a16="http://schemas.microsoft.com/office/drawing/2014/main" id="{D485C65B-479B-EF4C-886E-3132E35DD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4094" y="2401490"/>
            <a:ext cx="109036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685800"/>
            <a:r>
              <a:rPr lang="en-US" sz="1500">
                <a:solidFill>
                  <a:prstClr val="black"/>
                </a:solidFill>
                <a:latin typeface="Calibri"/>
              </a:rPr>
              <a:t>PP 1340 ms</a:t>
            </a:r>
          </a:p>
        </p:txBody>
      </p:sp>
      <p:sp>
        <p:nvSpPr>
          <p:cNvPr id="30" name="Rectangle 18">
            <a:extLst>
              <a:ext uri="{FF2B5EF4-FFF2-40B4-BE49-F238E27FC236}">
                <a16:creationId xmlns:a16="http://schemas.microsoft.com/office/drawing/2014/main" id="{54A06D17-9B10-D84C-B09D-A99E407C8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4769" y="2402681"/>
            <a:ext cx="109036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685800"/>
            <a:r>
              <a:rPr lang="en-US" sz="1500">
                <a:solidFill>
                  <a:prstClr val="black"/>
                </a:solidFill>
                <a:latin typeface="Calibri"/>
              </a:rPr>
              <a:t>PP 1360 ms</a:t>
            </a:r>
          </a:p>
        </p:txBody>
      </p:sp>
      <p:sp>
        <p:nvSpPr>
          <p:cNvPr id="31" name="Rectangle 18">
            <a:extLst>
              <a:ext uri="{FF2B5EF4-FFF2-40B4-BE49-F238E27FC236}">
                <a16:creationId xmlns:a16="http://schemas.microsoft.com/office/drawing/2014/main" id="{769E3CE0-7A0F-F946-9F6E-32BFD840E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2816" y="2402681"/>
            <a:ext cx="104708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685800"/>
            <a:r>
              <a:rPr lang="en-US" sz="1500">
                <a:solidFill>
                  <a:prstClr val="black"/>
                </a:solidFill>
                <a:latin typeface="Calibri"/>
              </a:rPr>
              <a:t>PP 1220ms</a:t>
            </a:r>
          </a:p>
        </p:txBody>
      </p:sp>
      <p:cxnSp>
        <p:nvCxnSpPr>
          <p:cNvPr id="32" name="Straight Connector 44">
            <a:extLst>
              <a:ext uri="{FF2B5EF4-FFF2-40B4-BE49-F238E27FC236}">
                <a16:creationId xmlns:a16="http://schemas.microsoft.com/office/drawing/2014/main" id="{DEBAE88F-99E4-A74E-A7B1-08D24621901C}"/>
              </a:ext>
            </a:extLst>
          </p:cNvPr>
          <p:cNvCxnSpPr/>
          <p:nvPr/>
        </p:nvCxnSpPr>
        <p:spPr>
          <a:xfrm>
            <a:off x="2077642" y="2712243"/>
            <a:ext cx="15585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45">
            <a:extLst>
              <a:ext uri="{FF2B5EF4-FFF2-40B4-BE49-F238E27FC236}">
                <a16:creationId xmlns:a16="http://schemas.microsoft.com/office/drawing/2014/main" id="{19DE3D00-1836-4440-BB2C-0BEBB01CFCEE}"/>
              </a:ext>
            </a:extLst>
          </p:cNvPr>
          <p:cNvCxnSpPr/>
          <p:nvPr/>
        </p:nvCxnSpPr>
        <p:spPr>
          <a:xfrm>
            <a:off x="3642123" y="2712243"/>
            <a:ext cx="155971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46">
            <a:extLst>
              <a:ext uri="{FF2B5EF4-FFF2-40B4-BE49-F238E27FC236}">
                <a16:creationId xmlns:a16="http://schemas.microsoft.com/office/drawing/2014/main" id="{6BB45816-630F-EA48-8395-CBDCF3F47A27}"/>
              </a:ext>
            </a:extLst>
          </p:cNvPr>
          <p:cNvCxnSpPr/>
          <p:nvPr/>
        </p:nvCxnSpPr>
        <p:spPr>
          <a:xfrm>
            <a:off x="5201842" y="2712243"/>
            <a:ext cx="154424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48">
            <a:extLst>
              <a:ext uri="{FF2B5EF4-FFF2-40B4-BE49-F238E27FC236}">
                <a16:creationId xmlns:a16="http://schemas.microsoft.com/office/drawing/2014/main" id="{1D0FBE24-D175-7A41-B321-61DFD20BDF34}"/>
              </a:ext>
            </a:extLst>
          </p:cNvPr>
          <p:cNvCxnSpPr/>
          <p:nvPr/>
        </p:nvCxnSpPr>
        <p:spPr>
          <a:xfrm>
            <a:off x="2305050" y="1584721"/>
            <a:ext cx="46672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232000F6-918B-0F48-B921-F62D3C2BD1DB}"/>
              </a:ext>
            </a:extLst>
          </p:cNvPr>
          <p:cNvSpPr txBox="1"/>
          <p:nvPr/>
        </p:nvSpPr>
        <p:spPr>
          <a:xfrm>
            <a:off x="2988349" y="54504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b="1" dirty="0">
                <a:solidFill>
                  <a:prstClr val="black"/>
                </a:solidFill>
                <a:latin typeface="Calibri" pitchFamily="34" charset="0"/>
              </a:rPr>
              <a:t>Junctional Escape Rhythm</a:t>
            </a:r>
            <a:endParaRPr lang="en-GB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vale 36">
            <a:extLst>
              <a:ext uri="{FF2B5EF4-FFF2-40B4-BE49-F238E27FC236}">
                <a16:creationId xmlns:a16="http://schemas.microsoft.com/office/drawing/2014/main" id="{1CC70E39-E1B1-1741-94B7-9273237D5899}"/>
              </a:ext>
            </a:extLst>
          </p:cNvPr>
          <p:cNvSpPr/>
          <p:nvPr/>
        </p:nvSpPr>
        <p:spPr>
          <a:xfrm>
            <a:off x="3563541" y="1865949"/>
            <a:ext cx="514350" cy="457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E29CEEA6-304E-124E-9708-3863F5125F71}"/>
              </a:ext>
            </a:extLst>
          </p:cNvPr>
          <p:cNvSpPr/>
          <p:nvPr/>
        </p:nvSpPr>
        <p:spPr>
          <a:xfrm>
            <a:off x="5125641" y="1831896"/>
            <a:ext cx="514350" cy="457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Ovale 38">
            <a:extLst>
              <a:ext uri="{FF2B5EF4-FFF2-40B4-BE49-F238E27FC236}">
                <a16:creationId xmlns:a16="http://schemas.microsoft.com/office/drawing/2014/main" id="{D8823660-9378-7C4A-9E65-000A2408AA93}"/>
              </a:ext>
            </a:extLst>
          </p:cNvPr>
          <p:cNvSpPr/>
          <p:nvPr/>
        </p:nvSpPr>
        <p:spPr>
          <a:xfrm>
            <a:off x="1968036" y="1866204"/>
            <a:ext cx="514350" cy="4572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" name="Audio 40">
            <a:hlinkClick r:id="" action="ppaction://media"/>
            <a:extLst>
              <a:ext uri="{FF2B5EF4-FFF2-40B4-BE49-F238E27FC236}">
                <a16:creationId xmlns:a16="http://schemas.microsoft.com/office/drawing/2014/main" id="{08138DC7-D458-9841-A979-9DC9569FB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37405"/>
      </p:ext>
    </p:extLst>
  </p:cSld>
  <p:clrMapOvr>
    <a:masterClrMapping/>
  </p:clrMapOvr>
  <p:transition advTm="48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5950" y="2057400"/>
            <a:ext cx="5715000" cy="142875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+mj-lt"/>
              </a:rPr>
              <a:t>1st Degree AV Block  &amp;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2nd Degree AV Block, </a:t>
            </a:r>
            <a:r>
              <a:rPr lang="en-US" sz="2400" dirty="0" err="1">
                <a:latin typeface="+mj-lt"/>
              </a:rPr>
              <a:t>MobitzType</a:t>
            </a:r>
            <a:r>
              <a:rPr lang="en-US" sz="2400" dirty="0">
                <a:latin typeface="+mj-lt"/>
              </a:rPr>
              <a:t> 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2C227DF-B835-0C42-9EC1-D50E2936CA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18282"/>
      </p:ext>
    </p:extLst>
  </p:cSld>
  <p:clrMapOvr>
    <a:masterClrMapping/>
  </p:clrMapOvr>
  <p:transition spd="med" advTm="427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CFD01C4C-6FB3-3149-BBDC-D0DBA9100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" t="68956" r="66399" b="16905"/>
          <a:stretch>
            <a:fillRect/>
          </a:stretch>
        </p:blipFill>
        <p:spPr bwMode="auto">
          <a:xfrm>
            <a:off x="2146409" y="1981150"/>
            <a:ext cx="468718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2">
            <a:extLst>
              <a:ext uri="{FF2B5EF4-FFF2-40B4-BE49-F238E27FC236}">
                <a16:creationId xmlns:a16="http://schemas.microsoft.com/office/drawing/2014/main" id="{A3ED06A4-9CA6-4847-BE89-EBE443D2FB5C}"/>
              </a:ext>
            </a:extLst>
          </p:cNvPr>
          <p:cNvCxnSpPr/>
          <p:nvPr/>
        </p:nvCxnSpPr>
        <p:spPr>
          <a:xfrm>
            <a:off x="3699354" y="2097195"/>
            <a:ext cx="0" cy="11581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556BC973-C6C1-0441-BF3C-875C431809ED}"/>
              </a:ext>
            </a:extLst>
          </p:cNvPr>
          <p:cNvCxnSpPr/>
          <p:nvPr/>
        </p:nvCxnSpPr>
        <p:spPr>
          <a:xfrm>
            <a:off x="4028859" y="2093624"/>
            <a:ext cx="0" cy="11581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7">
            <a:extLst>
              <a:ext uri="{FF2B5EF4-FFF2-40B4-BE49-F238E27FC236}">
                <a16:creationId xmlns:a16="http://schemas.microsoft.com/office/drawing/2014/main" id="{B065C65A-DD42-314B-A56C-245FFAC2D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4179" y="1979347"/>
            <a:ext cx="388955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685800" eaLnBrk="1" hangingPunct="1"/>
            <a:r>
              <a:rPr lang="en-US" sz="1013" dirty="0">
                <a:solidFill>
                  <a:prstClr val="black"/>
                </a:solidFill>
              </a:rPr>
              <a:t>PR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983DD8EC-D90F-0A49-93C1-B685F2F37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800" y="3629373"/>
            <a:ext cx="525519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685800" eaLnBrk="1" hangingPunct="1"/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The PR interval is measured from the beginning of the P-wave to the beginning of the R-wave. </a:t>
            </a:r>
          </a:p>
          <a:p>
            <a:pPr defTabSz="685800" eaLnBrk="1" hangingPunct="1"/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The PR interval is constant from beat to beat and </a:t>
            </a:r>
            <a:r>
              <a:rPr lang="en-US" sz="1400" dirty="0">
                <a:solidFill>
                  <a:prstClr val="black"/>
                </a:solidFill>
                <a:highlight>
                  <a:srgbClr val="FFFF00"/>
                </a:highlight>
                <a:latin typeface="Calibri" pitchFamily="34" charset="0"/>
              </a:rPr>
              <a:t>measures 300 </a:t>
            </a:r>
            <a:r>
              <a:rPr lang="en-US" sz="1400" dirty="0" err="1">
                <a:solidFill>
                  <a:prstClr val="black"/>
                </a:solidFill>
                <a:highlight>
                  <a:srgbClr val="FFFF00"/>
                </a:highlight>
                <a:latin typeface="Calibri" pitchFamily="34" charset="0"/>
              </a:rPr>
              <a:t>ms</a:t>
            </a:r>
            <a:r>
              <a:rPr lang="en-US" sz="1400" dirty="0" err="1">
                <a:solidFill>
                  <a:prstClr val="black"/>
                </a:solidFill>
                <a:latin typeface="Calibri" pitchFamily="34" charset="0"/>
              </a:rPr>
              <a:t>.</a:t>
            </a:r>
            <a:endParaRPr lang="en-US" sz="1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B799E75-81CF-5242-850D-92375866C6E0}"/>
              </a:ext>
            </a:extLst>
          </p:cNvPr>
          <p:cNvSpPr txBox="1"/>
          <p:nvPr/>
        </p:nvSpPr>
        <p:spPr>
          <a:xfrm>
            <a:off x="3194683" y="1094674"/>
            <a:ext cx="2214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Calibri"/>
              </a:rPr>
              <a:t>1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st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Degree AV Block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30898EE-1925-9746-81AC-218633F06F76}"/>
              </a:ext>
            </a:extLst>
          </p:cNvPr>
          <p:cNvSpPr txBox="1"/>
          <p:nvPr/>
        </p:nvSpPr>
        <p:spPr>
          <a:xfrm>
            <a:off x="1207876" y="2332468"/>
            <a:ext cx="87892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350" dirty="0">
                <a:solidFill>
                  <a:prstClr val="black"/>
                </a:solidFill>
                <a:latin typeface="Calibri"/>
              </a:rPr>
              <a:t>18-y.o. female, basketball player at PPE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635D92A-E5FE-0C44-804C-2798FC41A7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6881888"/>
      </p:ext>
    </p:extLst>
  </p:cSld>
  <p:clrMapOvr>
    <a:masterClrMapping/>
  </p:clrMapOvr>
  <p:transition spd="slow" advTm="4289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28219" x="2409825" y="5681663"/>
          <p14:tracePt t="28227" x="2465388" y="5468938"/>
          <p14:tracePt t="28236" x="2532063" y="5278438"/>
          <p14:tracePt t="28246" x="2600325" y="5041900"/>
          <p14:tracePt t="28255" x="2633663" y="4919663"/>
          <p14:tracePt t="28259" x="2733675" y="4673600"/>
          <p14:tracePt t="28267" x="2824163" y="4425950"/>
          <p14:tracePt t="28277" x="2924175" y="4191000"/>
          <p14:tracePt t="28284" x="3014663" y="3956050"/>
          <p14:tracePt t="28295" x="3103563" y="3765550"/>
          <p14:tracePt t="28297" x="3182938" y="3563938"/>
          <p14:tracePt t="28315" x="3294063" y="3340100"/>
          <p14:tracePt t="28327" x="3351213" y="3227388"/>
          <p14:tracePt t="28328" x="3384550" y="3125788"/>
          <p14:tracePt t="28336" x="3429000" y="3048000"/>
          <p14:tracePt t="28346" x="3451225" y="2992438"/>
          <p14:tracePt t="28355" x="3462338" y="2959100"/>
          <p14:tracePt t="28364" x="3484563" y="2924175"/>
          <p14:tracePt t="28373" x="3495675" y="2879725"/>
          <p14:tracePt t="28382" x="3506788" y="2857500"/>
          <p14:tracePt t="28391" x="3517900" y="2824163"/>
          <p14:tracePt t="28392" x="3517900" y="2801938"/>
          <p14:tracePt t="28402" x="3530600" y="2790825"/>
          <p14:tracePt t="28410" x="3530600" y="2779713"/>
          <p14:tracePt t="28419" x="3530600" y="2768600"/>
          <p14:tracePt t="28426" x="3541713" y="2768600"/>
          <p14:tracePt t="28435" x="3541713" y="2755900"/>
          <p14:tracePt t="28503" x="3552825" y="2744788"/>
          <p14:tracePt t="28515" x="3563938" y="2733675"/>
          <p14:tracePt t="28523" x="3575050" y="2733675"/>
          <p14:tracePt t="28531" x="3586163" y="2722563"/>
          <p14:tracePt t="28540" x="3608388" y="2711450"/>
          <p14:tracePt t="28550" x="3619500" y="2689225"/>
          <p14:tracePt t="28551" x="3641725" y="2678113"/>
          <p14:tracePt t="28561" x="3652838" y="2667000"/>
          <p14:tracePt t="28570" x="3675063" y="2655888"/>
          <p14:tracePt t="28578" x="3675063" y="2644775"/>
          <p14:tracePt t="28586" x="3686175" y="2644775"/>
          <p14:tracePt t="28600" x="3686175" y="2633663"/>
          <p14:tracePt t="28601" x="3697288" y="2633663"/>
          <p14:tracePt t="28622" x="3697288" y="2622550"/>
          <p14:tracePt t="28998" x="3697288" y="2633663"/>
          <p14:tracePt t="29070" x="3686175" y="2633663"/>
          <p14:tracePt t="29166" x="3675063" y="2633663"/>
          <p14:tracePt t="29413" x="3675063" y="2644775"/>
          <p14:tracePt t="29445" x="3686175" y="2655888"/>
          <p14:tracePt t="29455" x="3697288" y="2655888"/>
          <p14:tracePt t="29468" x="3708400" y="2655888"/>
          <p14:tracePt t="29476" x="3721100" y="2667000"/>
          <p14:tracePt t="29487" x="3732213" y="2667000"/>
          <p14:tracePt t="29494" x="3743325" y="2667000"/>
          <p14:tracePt t="29503" x="3743325" y="2678113"/>
          <p14:tracePt t="29511" x="3754438" y="2678113"/>
          <p14:tracePt t="29520" x="3765550" y="2678113"/>
          <p14:tracePt t="29549" x="3776663" y="2678113"/>
          <p14:tracePt t="29581" x="3776663" y="2689225"/>
          <p14:tracePt t="29589" x="3787775" y="2689225"/>
          <p14:tracePt t="29613" x="3798888" y="2689225"/>
          <p14:tracePt t="29629" x="3810000" y="2689225"/>
          <p14:tracePt t="29638" x="3821113" y="2689225"/>
          <p14:tracePt t="29652" x="3832225" y="2689225"/>
          <p14:tracePt t="29668" x="3843338" y="2689225"/>
          <p14:tracePt t="29676" x="3843338" y="2700338"/>
          <p14:tracePt t="29685" x="3854450" y="2700338"/>
          <p14:tracePt t="29709" x="3865563" y="2700338"/>
          <p14:tracePt t="29741" x="3876675" y="2700338"/>
          <p14:tracePt t="29788" x="3887788" y="2711450"/>
          <p14:tracePt t="29837" x="3898900" y="2711450"/>
          <p14:tracePt t="29868" x="3911600" y="2711450"/>
          <p14:tracePt t="29885" x="3922713" y="2711450"/>
          <p14:tracePt t="29908" x="3933825" y="2711450"/>
          <p14:tracePt t="29940" x="3944938" y="2711450"/>
          <p14:tracePt t="30011" x="3956050" y="2711450"/>
          <p14:tracePt t="30043" x="3967163" y="2711450"/>
          <p14:tracePt t="30082" x="3978275" y="2711450"/>
          <p14:tracePt t="30234" x="3978275" y="2722563"/>
          <p14:tracePt t="30242" x="3989388" y="2722563"/>
          <p14:tracePt t="30730" x="3978275" y="2722563"/>
          <p14:tracePt t="30778" x="3967163" y="2722563"/>
          <p14:tracePt t="30802" x="3956050" y="2722563"/>
          <p14:tracePt t="30818" x="3944938" y="2722563"/>
          <p14:tracePt t="30834" x="3933825" y="2722563"/>
          <p14:tracePt t="30851" x="3922713" y="2722563"/>
          <p14:tracePt t="30867" x="3911600" y="2722563"/>
          <p14:tracePt t="30891" x="3898900" y="2722563"/>
          <p14:tracePt t="30913" x="3887788" y="2722563"/>
          <p14:tracePt t="30929" x="3876675" y="2722563"/>
          <p14:tracePt t="30945" x="3865563" y="2722563"/>
          <p14:tracePt t="30961" x="3854450" y="2722563"/>
          <p14:tracePt t="30993" x="3843338" y="2722563"/>
          <p14:tracePt t="31081" x="3832225" y="2722563"/>
          <p14:tracePt t="31105" x="3832225" y="2711450"/>
          <p14:tracePt t="31121" x="3821113" y="2711450"/>
          <p14:tracePt t="31138" x="3810000" y="2711450"/>
          <p14:tracePt t="31156" x="3798888" y="2711450"/>
          <p14:tracePt t="31171" x="3787775" y="2711450"/>
          <p14:tracePt t="31298" x="3776663" y="2711450"/>
          <p14:tracePt t="31313" x="3765550" y="2711450"/>
          <p14:tracePt t="31329" x="3754438" y="2711450"/>
          <p14:tracePt t="31345" x="3743325" y="2711450"/>
          <p14:tracePt t="31353" x="3743325" y="2700338"/>
          <p14:tracePt t="31363" x="3732213" y="2700338"/>
          <p14:tracePt t="31384" x="3721100" y="2700338"/>
          <p14:tracePt t="31417" x="3708400" y="2700338"/>
          <p14:tracePt t="31433" x="3708400" y="2689225"/>
          <p14:tracePt t="31489" x="3697288" y="2689225"/>
          <p14:tracePt t="31522" x="3686175" y="2689225"/>
          <p14:tracePt t="31531" x="3686175" y="2678113"/>
          <p14:tracePt t="32287" x="3675063" y="2678113"/>
          <p14:tracePt t="32320" x="3663950" y="2678113"/>
          <p14:tracePt t="32335" x="3652838" y="2678113"/>
          <p14:tracePt t="32344" x="3652838" y="2689225"/>
          <p14:tracePt t="32351" x="3641725" y="2689225"/>
          <p14:tracePt t="32360" x="3641725" y="2700338"/>
          <p14:tracePt t="32376" x="3630613" y="2711450"/>
          <p14:tracePt t="32383" x="3630613" y="2722563"/>
          <p14:tracePt t="32408" x="3630613" y="2733675"/>
          <p14:tracePt t="32423" x="3630613" y="2744788"/>
          <p14:tracePt t="32447" x="3630613" y="2755900"/>
          <p14:tracePt t="32462" x="3630613" y="2768600"/>
          <p14:tracePt t="32487" x="3630613" y="2779713"/>
          <p14:tracePt t="32535" x="3630613" y="2790825"/>
          <p14:tracePt t="32575" x="3630613" y="2801938"/>
          <p14:tracePt t="32791" x="3630613" y="2790825"/>
          <p14:tracePt t="32822" x="3630613" y="2779713"/>
          <p14:tracePt t="32838" x="3630613" y="2768600"/>
          <p14:tracePt t="32862" x="3630613" y="2755900"/>
          <p14:tracePt t="33422" x="3641725" y="2755900"/>
          <p14:tracePt t="33477" x="3652838" y="2755900"/>
          <p14:tracePt t="34339" x="3652838" y="2768600"/>
          <p14:tracePt t="34364" x="3652838" y="2779713"/>
          <p14:tracePt t="34380" x="3663950" y="2790825"/>
          <p14:tracePt t="34387" x="3663950" y="2801938"/>
          <p14:tracePt t="34396" x="3663950" y="2813050"/>
          <p14:tracePt t="34406" x="3675063" y="2824163"/>
          <p14:tracePt t="34423" x="3675063" y="2835275"/>
          <p14:tracePt t="34430" x="3686175" y="2846388"/>
          <p14:tracePt t="34446" x="3686175" y="2857500"/>
          <p14:tracePt t="34462" x="3686175" y="2868613"/>
          <p14:tracePt t="34472" x="3686175" y="2879725"/>
          <p14:tracePt t="34480" x="3686175" y="2890838"/>
          <p14:tracePt t="34497" x="3686175" y="2913063"/>
          <p14:tracePt t="34507" x="3686175" y="2924175"/>
          <p14:tracePt t="34508" x="3686175" y="2935288"/>
          <p14:tracePt t="34516" x="3686175" y="2959100"/>
          <p14:tracePt t="34523" x="3686175" y="2981325"/>
          <p14:tracePt t="34532" x="3686175" y="3014663"/>
          <p14:tracePt t="34540" x="3686175" y="3048000"/>
          <p14:tracePt t="34548" x="3697288" y="3081338"/>
          <p14:tracePt t="34557" x="3697288" y="3114675"/>
          <p14:tracePt t="34565" x="3697288" y="3125788"/>
          <p14:tracePt t="34574" x="3697288" y="3182938"/>
          <p14:tracePt t="34581" x="3697288" y="3205163"/>
          <p14:tracePt t="34591" x="3697288" y="3238500"/>
          <p14:tracePt t="34598" x="3697288" y="3260725"/>
          <p14:tracePt t="34607" x="3697288" y="3294063"/>
          <p14:tracePt t="34614" x="3697288" y="3316288"/>
          <p14:tracePt t="34621" x="3697288" y="3340100"/>
          <p14:tracePt t="34627" x="3697288" y="3362325"/>
          <p14:tracePt t="34638" x="3697288" y="3384550"/>
          <p14:tracePt t="34643" x="3697288" y="3406775"/>
          <p14:tracePt t="34655" x="3697288" y="3417888"/>
          <p14:tracePt t="34661" x="3697288" y="3429000"/>
          <p14:tracePt t="34671" x="3697288" y="3451225"/>
          <p14:tracePt t="34678" x="3697288" y="3462338"/>
          <p14:tracePt t="34687" x="3697288" y="3473450"/>
          <p14:tracePt t="34694" x="3697288" y="3484563"/>
          <p14:tracePt t="34709" x="3686175" y="3495675"/>
          <p14:tracePt t="34721" x="3686175" y="3506788"/>
          <p14:tracePt t="34727" x="3675063" y="3517900"/>
          <p14:tracePt t="34737" x="3675063" y="3530600"/>
          <p14:tracePt t="34739" x="3663950" y="3552825"/>
          <p14:tracePt t="34746" x="3663950" y="3563938"/>
          <p14:tracePt t="34755" x="3652838" y="3575050"/>
          <p14:tracePt t="34762" x="3641725" y="3597275"/>
          <p14:tracePt t="34771" x="3630613" y="3619500"/>
          <p14:tracePt t="34779" x="3608388" y="3641725"/>
          <p14:tracePt t="34788" x="3597275" y="3663950"/>
          <p14:tracePt t="34795" x="3575050" y="3697288"/>
          <p14:tracePt t="34804" x="3552825" y="3732213"/>
          <p14:tracePt t="34811" x="3530600" y="3765550"/>
          <p14:tracePt t="34821" x="3495675" y="3798888"/>
          <p14:tracePt t="34828" x="3462338" y="3843338"/>
          <p14:tracePt t="34838" x="3429000" y="3887788"/>
          <p14:tracePt t="34845" x="3395663" y="3933825"/>
          <p14:tracePt t="34854" x="3362325" y="3978275"/>
          <p14:tracePt t="34861" x="3327400" y="4022725"/>
          <p14:tracePt t="34871" x="3294063" y="4067175"/>
          <p14:tracePt t="34878" x="3271838" y="4113213"/>
          <p14:tracePt t="34888" x="3260725" y="4124325"/>
          <p14:tracePt t="34894" x="3238500" y="4157663"/>
          <p14:tracePt t="34904" x="3227388" y="4179888"/>
          <p14:tracePt t="35185" x="3216275" y="4191000"/>
          <p14:tracePt t="35195" x="3194050" y="4224338"/>
          <p14:tracePt t="35203" x="3182938" y="4257675"/>
          <p14:tracePt t="35213" x="3160713" y="4314825"/>
          <p14:tracePt t="35220" x="3149600" y="4348163"/>
          <p14:tracePt t="35230" x="3125788" y="4403725"/>
          <p14:tracePt t="35239" x="3092450" y="4483100"/>
          <p14:tracePt t="35248" x="3059113" y="4583113"/>
          <p14:tracePt t="35257" x="3048000" y="4638675"/>
          <p14:tracePt t="35258" x="3014663" y="4729163"/>
          <p14:tracePt t="35268" x="2970213" y="4829175"/>
          <p14:tracePt t="35277" x="2935288" y="4941888"/>
          <p14:tracePt t="35286" x="2901950" y="5030788"/>
          <p14:tracePt t="35296" x="2868613" y="5132388"/>
          <p14:tracePt t="35306" x="2835275" y="5221288"/>
          <p14:tracePt t="35307" x="2801938" y="5300663"/>
          <p14:tracePt t="35318" x="2779713" y="5378450"/>
          <p14:tracePt t="35327" x="2744788" y="5446713"/>
          <p14:tracePt t="35336" x="2722563" y="5513388"/>
          <p14:tracePt t="35345" x="2711450" y="5557838"/>
          <p14:tracePt t="35347" x="2700338" y="5591175"/>
          <p14:tracePt t="35364" x="2667000" y="5670550"/>
          <p14:tracePt t="35374" x="2655888" y="5703888"/>
          <p14:tracePt t="36510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2215456" y="1041204"/>
            <a:ext cx="4772025" cy="604507"/>
          </a:xfrm>
        </p:spPr>
        <p:txBody>
          <a:bodyPr/>
          <a:lstStyle/>
          <a:p>
            <a:pPr algn="ctr" eaLnBrk="1" hangingPunct="1"/>
            <a:r>
              <a:rPr lang="en-US" b="0" dirty="0" err="1">
                <a:solidFill>
                  <a:schemeClr val="tx1"/>
                </a:solidFill>
                <a:latin typeface="+mn-lt"/>
              </a:rPr>
              <a:t>Mobitz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 Type I (</a:t>
            </a:r>
            <a:r>
              <a:rPr lang="en-US" b="0" dirty="0" err="1">
                <a:solidFill>
                  <a:schemeClr val="tx1"/>
                </a:solidFill>
                <a:latin typeface="+mn-lt"/>
              </a:rPr>
              <a:t>Wenckebach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) 2° AVB </a:t>
            </a: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8" t="78336" r="30865"/>
          <a:stretch>
            <a:fillRect/>
          </a:stretch>
        </p:blipFill>
        <p:spPr bwMode="auto">
          <a:xfrm>
            <a:off x="2215458" y="1868091"/>
            <a:ext cx="4847035" cy="1151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TextBox 4"/>
          <p:cNvSpPr txBox="1">
            <a:spLocks noChangeArrowheads="1"/>
          </p:cNvSpPr>
          <p:nvPr/>
        </p:nvSpPr>
        <p:spPr bwMode="auto">
          <a:xfrm>
            <a:off x="1618488" y="3806147"/>
            <a:ext cx="5934456" cy="1169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685800" eaLnBrk="1" hangingPunct="1"/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2</a:t>
            </a:r>
            <a:r>
              <a:rPr lang="en-US" sz="1400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 degree AV block, </a:t>
            </a:r>
            <a:r>
              <a:rPr lang="en-US" sz="1400" dirty="0" err="1">
                <a:solidFill>
                  <a:prstClr val="black"/>
                </a:solidFill>
                <a:latin typeface="Calibri" pitchFamily="34" charset="0"/>
              </a:rPr>
              <a:t>Mobitz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 Type I (</a:t>
            </a:r>
            <a:r>
              <a:rPr lang="en-US" sz="1400" dirty="0" err="1">
                <a:solidFill>
                  <a:prstClr val="black"/>
                </a:solidFill>
                <a:latin typeface="Calibri" pitchFamily="34" charset="0"/>
              </a:rPr>
              <a:t>Wenckebach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) is demonstrated by </a:t>
            </a:r>
            <a:r>
              <a:rPr lang="en-US" sz="1400" dirty="0">
                <a:solidFill>
                  <a:prstClr val="black"/>
                </a:solidFill>
                <a:highlight>
                  <a:srgbClr val="FFFF00"/>
                </a:highlight>
                <a:latin typeface="Calibri" pitchFamily="34" charset="0"/>
              </a:rPr>
              <a:t>progressively longer PR intervals 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until a dropped QRS. The PR interval on the first three beats are 140 ms, 190 ms, and 200 ms, respectively. </a:t>
            </a:r>
          </a:p>
          <a:p>
            <a:pPr defTabSz="685800" eaLnBrk="1" hangingPunct="1"/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The fourth P wave has no QRS complex following it. </a:t>
            </a:r>
          </a:p>
          <a:p>
            <a:pPr defTabSz="685800" eaLnBrk="1" hangingPunct="1"/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The PR interval after the fifth P wave is 140 ms again. 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454772" y="2727129"/>
            <a:ext cx="0" cy="45005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567285" y="2727129"/>
            <a:ext cx="0" cy="45005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9" name="TextBox 7"/>
          <p:cNvSpPr txBox="1">
            <a:spLocks noChangeArrowheads="1"/>
          </p:cNvSpPr>
          <p:nvPr/>
        </p:nvSpPr>
        <p:spPr bwMode="auto">
          <a:xfrm>
            <a:off x="2146697" y="3174504"/>
            <a:ext cx="830677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685800" eaLnBrk="1" hangingPunct="1"/>
            <a:r>
              <a:rPr lang="en-US" sz="1013">
                <a:solidFill>
                  <a:prstClr val="black"/>
                </a:solidFill>
              </a:rPr>
              <a:t>PR 140 ms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179862" y="2709270"/>
            <a:ext cx="0" cy="44916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352205" y="2717304"/>
            <a:ext cx="0" cy="44916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2" name="TextBox 10"/>
          <p:cNvSpPr txBox="1">
            <a:spLocks noChangeArrowheads="1"/>
          </p:cNvSpPr>
          <p:nvPr/>
        </p:nvSpPr>
        <p:spPr bwMode="auto">
          <a:xfrm>
            <a:off x="2900363" y="3174504"/>
            <a:ext cx="830677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685800" eaLnBrk="1" hangingPunct="1"/>
            <a:r>
              <a:rPr lang="en-US" sz="1013">
                <a:solidFill>
                  <a:prstClr val="black"/>
                </a:solidFill>
              </a:rPr>
              <a:t>PR 190 ms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959423" y="2707483"/>
            <a:ext cx="0" cy="45005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137125" y="2715520"/>
            <a:ext cx="0" cy="45005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5" name="TextBox 13"/>
          <p:cNvSpPr txBox="1">
            <a:spLocks noChangeArrowheads="1"/>
          </p:cNvSpPr>
          <p:nvPr/>
        </p:nvSpPr>
        <p:spPr bwMode="auto">
          <a:xfrm>
            <a:off x="3677246" y="3172719"/>
            <a:ext cx="830677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685800" eaLnBrk="1" hangingPunct="1"/>
            <a:r>
              <a:rPr lang="en-US" sz="1013">
                <a:solidFill>
                  <a:prstClr val="black"/>
                </a:solidFill>
              </a:rPr>
              <a:t>PR 200 ms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576591" y="2726234"/>
            <a:ext cx="0" cy="44916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689104" y="2726234"/>
            <a:ext cx="0" cy="44916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8" name="TextBox 16"/>
          <p:cNvSpPr txBox="1">
            <a:spLocks noChangeArrowheads="1"/>
          </p:cNvSpPr>
          <p:nvPr/>
        </p:nvSpPr>
        <p:spPr bwMode="auto">
          <a:xfrm>
            <a:off x="5262265" y="3179862"/>
            <a:ext cx="830677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685800" eaLnBrk="1" hangingPunct="1"/>
            <a:r>
              <a:rPr lang="en-US" sz="1013">
                <a:solidFill>
                  <a:prstClr val="black"/>
                </a:solidFill>
              </a:rPr>
              <a:t>PR 140 ms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6306146" y="2707483"/>
            <a:ext cx="0" cy="45005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474023" y="2715520"/>
            <a:ext cx="0" cy="45005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11" name="TextBox 19"/>
          <p:cNvSpPr txBox="1">
            <a:spLocks noChangeArrowheads="1"/>
          </p:cNvSpPr>
          <p:nvPr/>
        </p:nvSpPr>
        <p:spPr bwMode="auto">
          <a:xfrm>
            <a:off x="6018609" y="3172719"/>
            <a:ext cx="830677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685800" eaLnBrk="1" hangingPunct="1"/>
            <a:r>
              <a:rPr lang="en-US" sz="1013">
                <a:solidFill>
                  <a:prstClr val="black"/>
                </a:solidFill>
              </a:rPr>
              <a:t>PR 190 ms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4794350" y="2700339"/>
            <a:ext cx="0" cy="44916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13" name="TextBox 21"/>
          <p:cNvSpPr txBox="1">
            <a:spLocks noChangeArrowheads="1"/>
          </p:cNvSpPr>
          <p:nvPr/>
        </p:nvSpPr>
        <p:spPr bwMode="auto">
          <a:xfrm>
            <a:off x="4697015" y="3159324"/>
            <a:ext cx="271228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685800" eaLnBrk="1" hangingPunct="1"/>
            <a:r>
              <a:rPr lang="en-US" sz="1013">
                <a:solidFill>
                  <a:prstClr val="black"/>
                </a:solidFill>
              </a:rPr>
              <a:t>P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422D733-CDA9-7945-A021-8C2A6C1118A7}"/>
              </a:ext>
            </a:extLst>
          </p:cNvPr>
          <p:cNvSpPr txBox="1"/>
          <p:nvPr/>
        </p:nvSpPr>
        <p:spPr>
          <a:xfrm>
            <a:off x="996373" y="2027485"/>
            <a:ext cx="786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350" dirty="0">
                <a:solidFill>
                  <a:prstClr val="black"/>
                </a:solidFill>
                <a:latin typeface="Calibri"/>
              </a:rPr>
              <a:t>21-y.o. male, rower at PPE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B1D28C5-1C0D-6C4F-8EC0-6C166352FB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0410611"/>
      </p:ext>
    </p:extLst>
  </p:cSld>
  <p:clrMapOvr>
    <a:masterClrMapping/>
  </p:clrMapOvr>
  <p:transition spd="slow" advTm="7208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6" grpId="0" animBg="1"/>
    </p:bldLst>
  </p:timing>
  <p:extLst>
    <p:ext uri="{3A86A75C-4F4B-4683-9AE1-C65F6400EC91}">
      <p14:laserTraceLst xmlns:p14="http://schemas.microsoft.com/office/powerpoint/2010/main">
        <p14:tracePtLst>
          <p14:tracePt t="9472" x="2409825" y="5648325"/>
          <p14:tracePt t="9478" x="2420938" y="5580063"/>
          <p14:tracePt t="9485" x="2443163" y="5513388"/>
          <p14:tracePt t="9493" x="2454275" y="5446713"/>
          <p14:tracePt t="9501" x="2465388" y="5322888"/>
          <p14:tracePt t="9510" x="2487613" y="5199063"/>
          <p14:tracePt t="9522" x="2498725" y="5099050"/>
          <p14:tracePt t="9529" x="2509838" y="5019675"/>
          <p14:tracePt t="9535" x="2520950" y="4941888"/>
          <p14:tracePt t="9543" x="2520950" y="4919663"/>
          <p14:tracePt t="9550" x="2532063" y="4864100"/>
          <p14:tracePt t="9557" x="2532063" y="4806950"/>
          <p14:tracePt t="9565" x="2532063" y="4773613"/>
          <p14:tracePt t="9573" x="2532063" y="4706938"/>
          <p14:tracePt t="9581" x="2532063" y="4660900"/>
          <p14:tracePt t="9589" x="2532063" y="4616450"/>
          <p14:tracePt t="9596" x="2543175" y="4572000"/>
          <p14:tracePt t="9606" x="2543175" y="4527550"/>
          <p14:tracePt t="9613" x="2554288" y="4470400"/>
          <p14:tracePt t="9623" x="2554288" y="4414838"/>
          <p14:tracePt t="9629" x="2565400" y="4359275"/>
          <p14:tracePt t="9639" x="2565400" y="4303713"/>
          <p14:tracePt t="9645" x="2578100" y="4257675"/>
          <p14:tracePt t="9656" x="2578100" y="4235450"/>
          <p14:tracePt t="9662" x="2578100" y="4179888"/>
          <p14:tracePt t="9672" x="2578100" y="4146550"/>
          <p14:tracePt t="9678" x="2578100" y="4113213"/>
          <p14:tracePt t="9689" x="2578100" y="4089400"/>
          <p14:tracePt t="9694" x="2578100" y="4067175"/>
          <p14:tracePt t="9705" x="2578100" y="4056063"/>
          <p14:tracePt t="9712" x="2578100" y="4033838"/>
          <p14:tracePt t="9722" x="2578100" y="4022725"/>
          <p14:tracePt t="9728" x="2578100" y="4011613"/>
          <p14:tracePt t="9744" x="2578100" y="4000500"/>
          <p14:tracePt t="9755" x="2578100" y="3978275"/>
          <p14:tracePt t="9761" x="2578100" y="3967163"/>
          <p14:tracePt t="9773" x="2578100" y="3956050"/>
          <p14:tracePt t="9774" x="2565400" y="3933825"/>
          <p14:tracePt t="9781" x="2565400" y="3911600"/>
          <p14:tracePt t="9789" x="2565400" y="3887788"/>
          <p14:tracePt t="9796" x="2565400" y="3876675"/>
          <p14:tracePt t="9806" x="2554288" y="3854450"/>
          <p14:tracePt t="9813" x="2554288" y="3843338"/>
          <p14:tracePt t="9822" x="2554288" y="3832225"/>
          <p14:tracePt t="9829" x="2543175" y="3810000"/>
          <p14:tracePt t="9839" x="2543175" y="3798888"/>
          <p14:tracePt t="9845" x="2543175" y="3787775"/>
          <p14:tracePt t="9856" x="2543175" y="3776663"/>
          <p14:tracePt t="9862" x="2543175" y="3765550"/>
          <p14:tracePt t="9872" x="2543175" y="3754438"/>
          <p14:tracePt t="9878" x="2543175" y="3743325"/>
          <p14:tracePt t="9889" x="2543175" y="3721100"/>
          <p14:tracePt t="9895" x="2543175" y="3697288"/>
          <p14:tracePt t="9906" x="2543175" y="3686175"/>
          <p14:tracePt t="9912" x="2543175" y="3663950"/>
          <p14:tracePt t="9922" x="2543175" y="3641725"/>
          <p14:tracePt t="9928" x="2543175" y="3630613"/>
          <p14:tracePt t="9939" x="2543175" y="3608388"/>
          <p14:tracePt t="9945" x="2543175" y="3597275"/>
          <p14:tracePt t="9956" x="2543175" y="3586163"/>
          <p14:tracePt t="9964" x="2543175" y="3575050"/>
          <p14:tracePt t="9989" x="2543175" y="3563938"/>
          <p14:tracePt t="10013" x="2543175" y="3552825"/>
          <p14:tracePt t="10029" x="2543175" y="3541713"/>
          <p14:tracePt t="10053" x="2543175" y="3530600"/>
          <p14:tracePt t="10061" x="2543175" y="3517900"/>
          <p14:tracePt t="10084" x="2543175" y="3506788"/>
          <p14:tracePt t="10092" x="2532063" y="3506788"/>
          <p14:tracePt t="10117" x="2532063" y="3495675"/>
          <p14:tracePt t="10133" x="2520950" y="3484563"/>
          <p14:tracePt t="10165" x="2520950" y="3473450"/>
          <p14:tracePt t="10173" x="2509838" y="3473450"/>
          <p14:tracePt t="10190" x="2509838" y="3462338"/>
          <p14:tracePt t="10206" x="2498725" y="3462338"/>
          <p14:tracePt t="10223" x="2498725" y="3451225"/>
          <p14:tracePt t="10244" x="2498725" y="3440113"/>
          <p14:tracePt t="10260" x="2487613" y="3440113"/>
          <p14:tracePt t="10324" x="2476500" y="3440113"/>
          <p14:tracePt t="10332" x="2476500" y="3429000"/>
          <p14:tracePt t="11139" x="2476500" y="3417888"/>
          <p14:tracePt t="11435" x="2476500" y="3406775"/>
          <p14:tracePt t="11453" x="2476500" y="3395663"/>
          <p14:tracePt t="11474" x="2476500" y="3384550"/>
          <p14:tracePt t="11507" x="2476500" y="3373438"/>
          <p14:tracePt t="12113" x="2476500" y="3362325"/>
          <p14:tracePt t="12417" x="2487613" y="3362325"/>
          <p14:tracePt t="12432" x="2487613" y="3373438"/>
          <p14:tracePt t="12440" x="2498725" y="3373438"/>
          <p14:tracePt t="12473" x="2509838" y="3373438"/>
          <p14:tracePt t="12497" x="2509838" y="3384550"/>
          <p14:tracePt t="12745" x="2509838" y="3395663"/>
          <p14:tracePt t="12777" x="2509838" y="3406775"/>
          <p14:tracePt t="12920" x="2509838" y="3417888"/>
          <p14:tracePt t="13432" x="2520950" y="3417888"/>
          <p14:tracePt t="13759" x="2532063" y="3417888"/>
          <p14:tracePt t="13823" x="2543175" y="3417888"/>
          <p14:tracePt t="13887" x="2554288" y="3417888"/>
          <p14:tracePt t="13943" x="2565400" y="3417888"/>
          <p14:tracePt t="13982" x="2578100" y="3417888"/>
          <p14:tracePt t="14174" x="2589213" y="3417888"/>
          <p14:tracePt t="14186" x="2600325" y="3417888"/>
          <p14:tracePt t="14193" x="2611438" y="3417888"/>
          <p14:tracePt t="14206" x="2622550" y="3417888"/>
          <p14:tracePt t="14216" x="2644775" y="3417888"/>
          <p14:tracePt t="14225" x="2655888" y="3417888"/>
          <p14:tracePt t="14234" x="2678113" y="3429000"/>
          <p14:tracePt t="14241" x="2689225" y="3429000"/>
          <p14:tracePt t="14250" x="2711450" y="3429000"/>
          <p14:tracePt t="14258" x="2722563" y="3429000"/>
          <p14:tracePt t="14266" x="2733675" y="3429000"/>
          <p14:tracePt t="14275" x="2755900" y="3429000"/>
          <p14:tracePt t="14284" x="2768600" y="3429000"/>
          <p14:tracePt t="14291" x="2790825" y="3429000"/>
          <p14:tracePt t="14300" x="2801938" y="3429000"/>
          <p14:tracePt t="14302" x="2824163" y="3429000"/>
          <p14:tracePt t="14311" x="2846388" y="3429000"/>
          <p14:tracePt t="14318" x="2857500" y="3429000"/>
          <p14:tracePt t="14327" x="2879725" y="3429000"/>
          <p14:tracePt t="14335" x="2913063" y="3429000"/>
          <p14:tracePt t="14343" x="2924175" y="3429000"/>
          <p14:tracePt t="14351" x="2959100" y="3429000"/>
          <p14:tracePt t="14360" x="2981325" y="3429000"/>
          <p14:tracePt t="14368" x="3003550" y="3429000"/>
          <p14:tracePt t="14375" x="3025775" y="3429000"/>
          <p14:tracePt t="14384" x="3048000" y="3429000"/>
          <p14:tracePt t="14392" x="3070225" y="3429000"/>
          <p14:tracePt t="14401" x="3081338" y="3429000"/>
          <p14:tracePt t="14409" x="3103563" y="3429000"/>
          <p14:tracePt t="14418" x="3125788" y="3429000"/>
          <p14:tracePt t="14424" x="3136900" y="3429000"/>
          <p14:tracePt t="14431" x="3149600" y="3429000"/>
          <p14:tracePt t="14446" x="3160713" y="3429000"/>
          <p14:tracePt t="14477" x="3171825" y="3429000"/>
          <p14:tracePt t="14598" x="3182938" y="3429000"/>
          <p14:tracePt t="14622" x="3194050" y="3429000"/>
          <p14:tracePt t="14640" x="3205163" y="3429000"/>
          <p14:tracePt t="14664" x="3216275" y="3429000"/>
          <p14:tracePt t="14680" x="3227388" y="3429000"/>
          <p14:tracePt t="14712" x="3238500" y="3429000"/>
          <p14:tracePt t="14965" x="3227388" y="3429000"/>
          <p14:tracePt t="14982" x="3216275" y="3429000"/>
          <p14:tracePt t="14990" x="3205163" y="3429000"/>
          <p14:tracePt t="14999" x="3194050" y="3429000"/>
          <p14:tracePt t="15006" x="3182938" y="3429000"/>
          <p14:tracePt t="15014" x="3160713" y="3429000"/>
          <p14:tracePt t="15023" x="3125788" y="3429000"/>
          <p14:tracePt t="15031" x="3103563" y="3429000"/>
          <p14:tracePt t="15038" x="3070225" y="3429000"/>
          <p14:tracePt t="15047" x="3036888" y="3429000"/>
          <p14:tracePt t="15055" x="3003550" y="3429000"/>
          <p14:tracePt t="15068" x="2970213" y="3440113"/>
          <p14:tracePt t="15070" x="2946400" y="3440113"/>
          <p14:tracePt t="15078" x="2913063" y="3440113"/>
          <p14:tracePt t="15088" x="2879725" y="3440113"/>
          <p14:tracePt t="15095" x="2846388" y="3440113"/>
          <p14:tracePt t="15104" x="2813050" y="3440113"/>
          <p14:tracePt t="15113" x="2768600" y="3440113"/>
          <p14:tracePt t="15122" x="2744788" y="3440113"/>
          <p14:tracePt t="15135" x="2689225" y="3417888"/>
          <p14:tracePt t="15144" x="2667000" y="3406775"/>
          <p14:tracePt t="15153" x="2644775" y="3395663"/>
          <p14:tracePt t="15162" x="2611438" y="3384550"/>
          <p14:tracePt t="15171" x="2600325" y="3373438"/>
          <p14:tracePt t="15174" x="2578100" y="3362325"/>
          <p14:tracePt t="15185" x="2554288" y="3351213"/>
          <p14:tracePt t="15194" x="2543175" y="3340100"/>
          <p14:tracePt t="15204" x="2532063" y="3327400"/>
          <p14:tracePt t="15205" x="2520950" y="3316288"/>
          <p14:tracePt t="15214" x="2509838" y="3305175"/>
          <p14:tracePt t="15221" x="2498725" y="3305175"/>
          <p14:tracePt t="15234" x="2498725" y="3294063"/>
          <p14:tracePt t="15236" x="2487613" y="3282950"/>
          <p14:tracePt t="15243" x="2487613" y="3271838"/>
          <p14:tracePt t="15251" x="2476500" y="3271838"/>
          <p14:tracePt t="15259" x="2476500" y="3260725"/>
          <p14:tracePt t="15267" x="2476500" y="3249613"/>
          <p14:tracePt t="15275" x="2476500" y="3238500"/>
          <p14:tracePt t="15284" x="2465388" y="3227388"/>
          <p14:tracePt t="15292" x="2465388" y="3205163"/>
          <p14:tracePt t="15300" x="2465388" y="3194050"/>
          <p14:tracePt t="15307" x="2454275" y="3182938"/>
          <p14:tracePt t="15315" x="2454275" y="3171825"/>
          <p14:tracePt t="15324" x="2454275" y="3160713"/>
          <p14:tracePt t="15333" x="2443163" y="3149600"/>
          <p14:tracePt t="15341" x="2443163" y="3136900"/>
          <p14:tracePt t="15347" x="2443163" y="3125788"/>
          <p14:tracePt t="15355" x="2443163" y="3114675"/>
          <p14:tracePt t="15363" x="2432050" y="3114675"/>
          <p14:tracePt t="15371" x="2432050" y="3103563"/>
          <p14:tracePt t="15412" x="2432050" y="3092450"/>
          <p14:tracePt t="15508" x="2432050" y="3103563"/>
          <p14:tracePt t="15564" x="2432050" y="3114675"/>
          <p14:tracePt t="15612" x="2432050" y="3125788"/>
          <p14:tracePt t="15630" x="2443163" y="3125788"/>
          <p14:tracePt t="15645" x="2443163" y="3136900"/>
          <p14:tracePt t="15675" x="2443163" y="3149600"/>
          <p14:tracePt t="15684" x="2454275" y="3149600"/>
          <p14:tracePt t="15747" x="2454275" y="3160713"/>
          <p14:tracePt t="15811" x="2454275" y="3171825"/>
          <p14:tracePt t="15987" x="2454275" y="3160713"/>
          <p14:tracePt t="16003" x="2465388" y="3160713"/>
          <p14:tracePt t="16011" x="2465388" y="3149600"/>
          <p14:tracePt t="16026" x="2465388" y="3136900"/>
          <p14:tracePt t="16035" x="2476500" y="3136900"/>
          <p14:tracePt t="16075" x="2476500" y="3125788"/>
          <p14:tracePt t="16234" x="2476500" y="3136900"/>
          <p14:tracePt t="16266" x="2476500" y="3149600"/>
          <p14:tracePt t="16298" x="2476500" y="3160713"/>
          <p14:tracePt t="16410" x="2476500" y="3149600"/>
          <p14:tracePt t="16426" x="2476500" y="3136900"/>
          <p14:tracePt t="16434" x="2476500" y="3125788"/>
          <p14:tracePt t="16443" x="2476500" y="3114675"/>
          <p14:tracePt t="16458" x="2476500" y="3103563"/>
          <p14:tracePt t="16467" x="2476500" y="3092450"/>
          <p14:tracePt t="16482" x="2487613" y="3081338"/>
          <p14:tracePt t="16497" x="2487613" y="3070225"/>
          <p14:tracePt t="16514" x="2487613" y="3059113"/>
          <p14:tracePt t="16523" x="2487613" y="3048000"/>
          <p14:tracePt t="16545" x="2487613" y="3036888"/>
          <p14:tracePt t="16555" x="2487613" y="3025775"/>
          <p14:tracePt t="16586" x="2487613" y="3014663"/>
          <p14:tracePt t="17735" x="2487613" y="3025775"/>
          <p14:tracePt t="17745" x="2487613" y="3036888"/>
          <p14:tracePt t="17751" x="2487613" y="3059113"/>
          <p14:tracePt t="17761" x="2487613" y="3070225"/>
          <p14:tracePt t="17767" x="2487613" y="3092450"/>
          <p14:tracePt t="17778" x="2487613" y="3103563"/>
          <p14:tracePt t="17788" x="2487613" y="3114675"/>
          <p14:tracePt t="17796" x="2487613" y="3125788"/>
          <p14:tracePt t="17812" x="2487613" y="3136900"/>
          <p14:tracePt t="17837" x="2487613" y="3149600"/>
          <p14:tracePt t="17855" x="2487613" y="3160713"/>
          <p14:tracePt t="17871" x="2487613" y="3171825"/>
          <p14:tracePt t="17887" x="2487613" y="3182938"/>
          <p14:tracePt t="17895" x="2487613" y="3194050"/>
          <p14:tracePt t="17905" x="2487613" y="3205163"/>
          <p14:tracePt t="17914" x="2487613" y="3216275"/>
          <p14:tracePt t="17930" x="2487613" y="3227388"/>
          <p14:tracePt t="17938" x="2487613" y="3238500"/>
          <p14:tracePt t="17948" x="2487613" y="3249613"/>
          <p14:tracePt t="17964" x="2487613" y="3260725"/>
          <p14:tracePt t="17972" x="2476500" y="3271838"/>
          <p14:tracePt t="17985" x="2476500" y="3282950"/>
          <p14:tracePt t="17991" x="2476500" y="3294063"/>
          <p14:tracePt t="18006" x="2476500" y="3305175"/>
          <p14:tracePt t="18014" x="2476500" y="3316288"/>
          <p14:tracePt t="18022" x="2465388" y="3327400"/>
          <p14:tracePt t="18030" x="2465388" y="3340100"/>
          <p14:tracePt t="18038" x="2465388" y="3351213"/>
          <p14:tracePt t="18046" x="2465388" y="3362325"/>
          <p14:tracePt t="18054" x="2465388" y="3373438"/>
          <p14:tracePt t="18062" x="2465388" y="3384550"/>
          <p14:tracePt t="18078" x="2465388" y="3395663"/>
          <p14:tracePt t="18102" x="2454275" y="3406775"/>
          <p14:tracePt t="18118" x="2454275" y="3417888"/>
          <p14:tracePt t="18142" x="2454275" y="3429000"/>
          <p14:tracePt t="18151" x="2443163" y="3429000"/>
          <p14:tracePt t="18174" x="2443163" y="3440113"/>
          <p14:tracePt t="18389" x="2432050" y="3429000"/>
          <p14:tracePt t="18421" x="2432050" y="3417888"/>
          <p14:tracePt t="18438" x="2420938" y="3417888"/>
          <p14:tracePt t="18456" x="2420938" y="3406775"/>
          <p14:tracePt t="18463" x="2409825" y="3406775"/>
          <p14:tracePt t="18485" x="2398713" y="3406775"/>
          <p14:tracePt t="18517" x="2398713" y="3395663"/>
          <p14:tracePt t="18646" x="2409825" y="3395663"/>
          <p14:tracePt t="18657" x="2420938" y="3395663"/>
          <p14:tracePt t="18664" x="2432050" y="3395663"/>
          <p14:tracePt t="18673" x="2443163" y="3395663"/>
          <p14:tracePt t="18681" x="2454275" y="3395663"/>
          <p14:tracePt t="18690" x="2465388" y="3395663"/>
          <p14:tracePt t="18698" x="2476500" y="3395663"/>
          <p14:tracePt t="18713" x="2487613" y="3395663"/>
          <p14:tracePt t="18721" x="2498725" y="3395663"/>
          <p14:tracePt t="18743" x="2509838" y="3395663"/>
          <p14:tracePt t="18765" x="2520950" y="3395663"/>
          <p14:tracePt t="18790" x="2532063" y="3395663"/>
          <p14:tracePt t="18806" x="2543175" y="3395663"/>
          <p14:tracePt t="18821" x="2554288" y="3395663"/>
          <p14:tracePt t="18846" x="2565400" y="3395663"/>
          <p14:tracePt t="18862" x="2578100" y="3395663"/>
          <p14:tracePt t="18877" x="2589213" y="3395663"/>
          <p14:tracePt t="18886" x="2589213" y="3406775"/>
          <p14:tracePt t="18901" x="2600325" y="3406775"/>
          <p14:tracePt t="18933" x="2611438" y="3406775"/>
          <p14:tracePt t="18973" x="2622550" y="3406775"/>
          <p14:tracePt t="19133" x="2622550" y="3417888"/>
          <p14:tracePt t="19229" x="2611438" y="3429000"/>
          <p14:tracePt t="19246" x="2600325" y="3429000"/>
          <p14:tracePt t="19261" x="2589213" y="3440113"/>
          <p14:tracePt t="19271" x="2578100" y="3440113"/>
          <p14:tracePt t="19279" x="2554288" y="3451225"/>
          <p14:tracePt t="19289" x="2543175" y="3451225"/>
          <p14:tracePt t="19295" x="2532063" y="3462338"/>
          <p14:tracePt t="19306" x="2520950" y="3462338"/>
          <p14:tracePt t="19314" x="2509838" y="3462338"/>
          <p14:tracePt t="19322" x="2498725" y="3473450"/>
          <p14:tracePt t="19332" x="2487613" y="3473450"/>
          <p14:tracePt t="19333" x="2476500" y="3473450"/>
          <p14:tracePt t="19348" x="2465388" y="3484563"/>
          <p14:tracePt t="19372" x="2454275" y="3484563"/>
          <p14:tracePt t="19445" x="2443163" y="3484563"/>
          <p14:tracePt t="19485" x="2432050" y="3484563"/>
          <p14:tracePt t="19604" x="2443163" y="3484563"/>
          <p14:tracePt t="19614" x="2454275" y="3484563"/>
          <p14:tracePt t="19621" x="2465388" y="3484563"/>
          <p14:tracePt t="19636" x="2487613" y="3484563"/>
          <p14:tracePt t="19646" x="2498725" y="3484563"/>
          <p14:tracePt t="19654" x="2509838" y="3484563"/>
          <p14:tracePt t="19662" x="2520950" y="3484563"/>
          <p14:tracePt t="19668" x="2532063" y="3484563"/>
          <p14:tracePt t="19678" x="2543175" y="3484563"/>
          <p14:tracePt t="19686" x="2554288" y="3484563"/>
          <p14:tracePt t="19702" x="2565400" y="3484563"/>
          <p14:tracePt t="19711" x="2578100" y="3484563"/>
          <p14:tracePt t="19733" x="2589213" y="3484563"/>
          <p14:tracePt t="19741" x="2600325" y="3484563"/>
          <p14:tracePt t="19764" x="2611438" y="3484563"/>
          <p14:tracePt t="19780" x="2622550" y="3484563"/>
          <p14:tracePt t="19796" x="2622550" y="3495675"/>
          <p14:tracePt t="19804" x="2633663" y="3495675"/>
          <p14:tracePt t="19836" x="2644775" y="3495675"/>
          <p14:tracePt t="20110" x="2633663" y="3495675"/>
          <p14:tracePt t="20140" x="2622550" y="3495675"/>
          <p14:tracePt t="20147" x="2611438" y="3495675"/>
          <p14:tracePt t="20164" x="2600325" y="3506788"/>
          <p14:tracePt t="20172" x="2589213" y="3506788"/>
          <p14:tracePt t="20179" x="2578100" y="3506788"/>
          <p14:tracePt t="20195" x="2565400" y="3517900"/>
          <p14:tracePt t="20204" x="2554288" y="3517900"/>
          <p14:tracePt t="20227" x="2543175" y="3517900"/>
          <p14:tracePt t="20251" x="2532063" y="3517900"/>
          <p14:tracePt t="20587" x="2543175" y="3517900"/>
          <p14:tracePt t="20635" x="2554288" y="3517900"/>
          <p14:tracePt t="20667" x="2554288" y="3506788"/>
          <p14:tracePt t="20677" x="2565400" y="3506788"/>
          <p14:tracePt t="20693" x="2578100" y="3506788"/>
          <p14:tracePt t="20722" x="2589213" y="3506788"/>
          <p14:tracePt t="20746" x="2600325" y="3506788"/>
          <p14:tracePt t="20778" x="2611438" y="3506788"/>
          <p14:tracePt t="22431" x="2622550" y="3506788"/>
          <p14:tracePt t="22447" x="2633663" y="3506788"/>
          <p14:tracePt t="22455" x="2644775" y="3506788"/>
          <p14:tracePt t="22463" x="2644775" y="3517900"/>
          <p14:tracePt t="22471" x="2655888" y="3517900"/>
          <p14:tracePt t="22488" x="2667000" y="3530600"/>
          <p14:tracePt t="22497" x="2678113" y="3530600"/>
          <p14:tracePt t="22520" x="2689225" y="3530600"/>
          <p14:tracePt t="22551" x="2700338" y="3530600"/>
          <p14:tracePt t="22583" x="2711450" y="3530600"/>
          <p14:tracePt t="22599" x="2722563" y="3541713"/>
          <p14:tracePt t="22614" x="2733675" y="3541713"/>
          <p14:tracePt t="22622" x="2744788" y="3541713"/>
          <p14:tracePt t="22630" x="2755900" y="3552825"/>
          <p14:tracePt t="22647" x="2768600" y="3552825"/>
          <p14:tracePt t="22654" x="2779713" y="3552825"/>
          <p14:tracePt t="22670" x="2790825" y="3552825"/>
          <p14:tracePt t="22679" x="2801938" y="3552825"/>
          <p14:tracePt t="22697" x="2813050" y="3552825"/>
          <p14:tracePt t="22710" x="2824163" y="3552825"/>
          <p14:tracePt t="22735" x="2835275" y="3552825"/>
          <p14:tracePt t="22743" x="2846388" y="3552825"/>
          <p14:tracePt t="22759" x="2857500" y="3552825"/>
          <p14:tracePt t="22775" x="2868613" y="3552825"/>
          <p14:tracePt t="22782" x="2879725" y="3552825"/>
          <p14:tracePt t="22790" x="2890838" y="3552825"/>
          <p14:tracePt t="22807" x="2901950" y="3552825"/>
          <p14:tracePt t="22814" x="2913063" y="3552825"/>
          <p14:tracePt t="22822" x="2924175" y="3552825"/>
          <p14:tracePt t="22839" x="2935288" y="3552825"/>
          <p14:tracePt t="22847" x="2946400" y="3552825"/>
          <p14:tracePt t="22854" x="2959100" y="3552825"/>
          <p14:tracePt t="22864" x="2970213" y="3541713"/>
          <p14:tracePt t="22871" x="2981325" y="3541713"/>
          <p14:tracePt t="22879" x="2992438" y="3541713"/>
          <p14:tracePt t="22886" x="3003550" y="3541713"/>
          <p14:tracePt t="22894" x="3014663" y="3541713"/>
          <p14:tracePt t="22903" x="3025775" y="3541713"/>
          <p14:tracePt t="22910" x="3036888" y="3541713"/>
          <p14:tracePt t="22926" x="3048000" y="3541713"/>
          <p14:tracePt t="22935" x="3059113" y="3541713"/>
          <p14:tracePt t="22959" x="3070225" y="3541713"/>
          <p14:tracePt t="22975" x="3070225" y="3530600"/>
          <p14:tracePt t="22982" x="3081338" y="3530600"/>
          <p14:tracePt t="23014" x="3092450" y="3530600"/>
          <p14:tracePt t="23038" x="3103563" y="3530600"/>
          <p14:tracePt t="23070" x="3114675" y="3530600"/>
          <p14:tracePt t="23102" x="3125788" y="3530600"/>
          <p14:tracePt t="23126" x="3136900" y="3530600"/>
          <p14:tracePt t="23158" x="3149600" y="3530600"/>
          <p14:tracePt t="23430" x="3160713" y="3530600"/>
          <p14:tracePt t="23463" x="3171825" y="3530600"/>
          <p14:tracePt t="23477" x="3182938" y="3530600"/>
          <p14:tracePt t="23501" x="3194050" y="3530600"/>
          <p14:tracePt t="23797" x="3205163" y="3530600"/>
          <p14:tracePt t="23829" x="3216275" y="3530600"/>
          <p14:tracePt t="23853" x="3227388" y="3530600"/>
          <p14:tracePt t="23871" x="3238500" y="3530600"/>
          <p14:tracePt t="23892" x="3249613" y="3530600"/>
          <p14:tracePt t="23933" x="3260725" y="3530600"/>
          <p14:tracePt t="23981" x="3271838" y="3530600"/>
          <p14:tracePt t="24013" x="3282950" y="3530600"/>
          <p14:tracePt t="24053" x="3294063" y="3530600"/>
          <p14:tracePt t="24117" x="3305175" y="3530600"/>
          <p14:tracePt t="24148" x="3316288" y="3530600"/>
          <p14:tracePt t="24164" x="3316288" y="3517900"/>
          <p14:tracePt t="24253" x="3327400" y="3517900"/>
          <p14:tracePt t="24388" x="3340100" y="3517900"/>
          <p14:tracePt t="24428" x="3340100" y="3506788"/>
          <p14:tracePt t="24669" x="3351213" y="3506788"/>
          <p14:tracePt t="24691" x="3362325" y="3506788"/>
          <p14:tracePt t="24707" x="3373438" y="3506788"/>
          <p14:tracePt t="24718" x="3373438" y="3495675"/>
          <p14:tracePt t="24733" x="3384550" y="3495675"/>
          <p14:tracePt t="24819" x="3395663" y="3495675"/>
          <p14:tracePt t="24843" x="3406775" y="3495675"/>
          <p14:tracePt t="24867" x="3417888" y="3495675"/>
          <p14:tracePt t="24878" x="3429000" y="3495675"/>
          <p14:tracePt t="24885" x="3429000" y="3484563"/>
          <p14:tracePt t="24894" x="3440113" y="3484563"/>
          <p14:tracePt t="24900" x="3451225" y="3484563"/>
          <p14:tracePt t="24923" x="3462338" y="3484563"/>
          <p14:tracePt t="25275" x="3462338" y="3473450"/>
          <p14:tracePt t="25286" x="3451225" y="3473450"/>
          <p14:tracePt t="25293" x="3440113" y="3462338"/>
          <p14:tracePt t="25302" x="3429000" y="3451225"/>
          <p14:tracePt t="25311" x="3417888" y="3440113"/>
          <p14:tracePt t="25321" x="3406775" y="3429000"/>
          <p14:tracePt t="25331" x="3395663" y="3429000"/>
          <p14:tracePt t="25332" x="3384550" y="3417888"/>
          <p14:tracePt t="25342" x="3384550" y="3406775"/>
          <p14:tracePt t="25349" x="3373438" y="3406775"/>
          <p14:tracePt t="25358" x="3373438" y="3395663"/>
          <p14:tracePt t="25374" x="3362325" y="3395663"/>
          <p14:tracePt t="25382" x="3362325" y="3384550"/>
          <p14:tracePt t="25406" x="3362325" y="3373438"/>
          <p14:tracePt t="25430" x="3351213" y="3373438"/>
          <p14:tracePt t="25439" x="3351213" y="3362325"/>
          <p14:tracePt t="25722" x="3351213" y="3373438"/>
          <p14:tracePt t="26145" x="3351213" y="3351213"/>
          <p14:tracePt t="26155" x="3351213" y="3327400"/>
          <p14:tracePt t="26163" x="3362325" y="3316288"/>
          <p14:tracePt t="26171" x="3362325" y="3305175"/>
          <p14:tracePt t="26186" x="3362325" y="3294063"/>
          <p14:tracePt t="26195" x="3362325" y="3282950"/>
          <p14:tracePt t="26204" x="3373438" y="3282950"/>
          <p14:tracePt t="26212" x="3373438" y="3271838"/>
          <p14:tracePt t="26230" x="3384550" y="3260725"/>
          <p14:tracePt t="26240" x="3384550" y="3249613"/>
          <p14:tracePt t="26242" x="3384550" y="3238500"/>
          <p14:tracePt t="26250" x="3395663" y="3227388"/>
          <p14:tracePt t="26266" x="3395663" y="3216275"/>
          <p14:tracePt t="26280" x="3406775" y="3216275"/>
          <p14:tracePt t="26290" x="3406775" y="3205163"/>
          <p14:tracePt t="26328" x="3406775" y="3194050"/>
          <p14:tracePt t="26520" x="3406775" y="3205163"/>
          <p14:tracePt t="26536" x="3406775" y="3216275"/>
          <p14:tracePt t="26544" x="3406775" y="3227388"/>
          <p14:tracePt t="26559" x="3406775" y="3238500"/>
          <p14:tracePt t="26577" x="3406775" y="3249613"/>
          <p14:tracePt t="26584" x="3417888" y="3249613"/>
          <p14:tracePt t="26592" x="3417888" y="3260725"/>
          <p14:tracePt t="26624" x="3417888" y="3271838"/>
          <p14:tracePt t="26832" x="3417888" y="3282950"/>
          <p14:tracePt t="26847" x="3429000" y="3282950"/>
          <p14:tracePt t="26863" x="3429000" y="3294063"/>
          <p14:tracePt t="26872" x="3440113" y="3294063"/>
          <p14:tracePt t="26881" x="3440113" y="3305175"/>
          <p14:tracePt t="26896" x="3451225" y="3305175"/>
          <p14:tracePt t="26913" x="3451225" y="3316288"/>
          <p14:tracePt t="26921" x="3462338" y="3316288"/>
          <p14:tracePt t="26935" x="3473450" y="3316288"/>
          <p14:tracePt t="26951" x="3473450" y="3327400"/>
          <p14:tracePt t="26959" x="3484563" y="3327400"/>
          <p14:tracePt t="26968" x="3495675" y="3327400"/>
          <p14:tracePt t="26977" x="3495675" y="3340100"/>
          <p14:tracePt t="26983" x="3506788" y="3340100"/>
          <p14:tracePt t="26993" x="3517900" y="3340100"/>
          <p14:tracePt t="27001" x="3517900" y="3351213"/>
          <p14:tracePt t="27013" x="3530600" y="3351213"/>
          <p14:tracePt t="27021" x="3541713" y="3362325"/>
          <p14:tracePt t="27031" x="3552825" y="3362325"/>
          <p14:tracePt t="27034" x="3563938" y="3373438"/>
          <p14:tracePt t="27043" x="3575050" y="3373438"/>
          <p14:tracePt t="27048" x="3575050" y="3384550"/>
          <p14:tracePt t="27059" x="3586163" y="3384550"/>
          <p14:tracePt t="27065" x="3597275" y="3395663"/>
          <p14:tracePt t="27076" x="3608388" y="3395663"/>
          <p14:tracePt t="27082" x="3619500" y="3406775"/>
          <p14:tracePt t="27091" x="3630613" y="3406775"/>
          <p14:tracePt t="27097" x="3641725" y="3417888"/>
          <p14:tracePt t="27106" x="3652838" y="3417888"/>
          <p14:tracePt t="27114" x="3663950" y="3417888"/>
          <p14:tracePt t="27120" x="3675063" y="3417888"/>
          <p14:tracePt t="27130" x="3675063" y="3429000"/>
          <p14:tracePt t="27136" x="3686175" y="3429000"/>
          <p14:tracePt t="27146" x="3697288" y="3429000"/>
          <p14:tracePt t="27153" x="3708400" y="3440113"/>
          <p14:tracePt t="27168" x="3721100" y="3440113"/>
          <p14:tracePt t="27180" x="3732213" y="3440113"/>
          <p14:tracePt t="27186" x="3743325" y="3440113"/>
          <p14:tracePt t="27197" x="3754438" y="3440113"/>
          <p14:tracePt t="27214" x="3765550" y="3440113"/>
          <p14:tracePt t="27215" x="3776663" y="3451225"/>
          <p14:tracePt t="27222" x="3787775" y="3451225"/>
          <p14:tracePt t="27238" x="3798888" y="3451225"/>
          <p14:tracePt t="27246" x="3810000" y="3451225"/>
          <p14:tracePt t="27254" x="3821113" y="3451225"/>
          <p14:tracePt t="27271" x="3832225" y="3451225"/>
          <p14:tracePt t="27279" x="3843338" y="3451225"/>
          <p14:tracePt t="27286" x="3843338" y="3462338"/>
          <p14:tracePt t="27295" x="3854450" y="3462338"/>
          <p14:tracePt t="27302" x="3865563" y="3462338"/>
          <p14:tracePt t="27319" x="3876675" y="3462338"/>
          <p14:tracePt t="27326" x="3887788" y="3462338"/>
          <p14:tracePt t="27348" x="3898900" y="3462338"/>
          <p14:tracePt t="27354" x="3911600" y="3462338"/>
          <p14:tracePt t="27366" x="3922713" y="3462338"/>
          <p14:tracePt t="27382" x="3933825" y="3462338"/>
          <p14:tracePt t="27398" x="3944938" y="3462338"/>
          <p14:tracePt t="27422" x="3956050" y="3462338"/>
          <p14:tracePt t="27430" x="3967163" y="3462338"/>
          <p14:tracePt t="27454" x="3978275" y="3462338"/>
          <p14:tracePt t="27463" x="3989388" y="3462338"/>
          <p14:tracePt t="27481" x="4000500" y="3462338"/>
          <p14:tracePt t="27487" x="4011613" y="3462338"/>
          <p14:tracePt t="27502" x="4022725" y="3462338"/>
          <p14:tracePt t="27510" x="4033838" y="3462338"/>
          <p14:tracePt t="27527" x="4044950" y="3462338"/>
          <p14:tracePt t="27543" x="4056063" y="3462338"/>
          <p14:tracePt t="27558" x="4067175" y="3462338"/>
          <p14:tracePt t="27590" x="4078288" y="3462338"/>
          <p14:tracePt t="28445" x="4089400" y="3462338"/>
          <p14:tracePt t="28461" x="4102100" y="3462338"/>
          <p14:tracePt t="28485" x="4113213" y="3462338"/>
          <p14:tracePt t="28541" x="4124325" y="3462338"/>
          <p14:tracePt t="28597" x="4135438" y="3462338"/>
          <p14:tracePt t="28675" x="4146550" y="3462338"/>
          <p14:tracePt t="28699" x="4157663" y="3462338"/>
          <p14:tracePt t="28709" x="4168775" y="3462338"/>
          <p14:tracePt t="28723" x="4179888" y="3462338"/>
          <p14:tracePt t="28739" x="4191000" y="3462338"/>
          <p14:tracePt t="28755" x="4202113" y="3462338"/>
          <p14:tracePt t="28771" x="4213225" y="3462338"/>
          <p14:tracePt t="28931" x="4224338" y="3462338"/>
          <p14:tracePt t="29002" x="4235450" y="3462338"/>
          <p14:tracePt t="29034" x="4246563" y="3462338"/>
          <p14:tracePt t="29067" x="4257675" y="3462338"/>
          <p14:tracePt t="29098" x="4257675" y="3451225"/>
          <p14:tracePt t="29898" x="4268788" y="3451225"/>
          <p14:tracePt t="29907" x="4279900" y="3451225"/>
          <p14:tracePt t="29915" x="4303713" y="3451225"/>
          <p14:tracePt t="29922" x="4325938" y="3451225"/>
          <p14:tracePt t="29932" x="4348163" y="3451225"/>
          <p14:tracePt t="29940" x="4359275" y="3451225"/>
          <p14:tracePt t="29948" x="4381500" y="3451225"/>
          <p14:tracePt t="29958" x="4403725" y="3451225"/>
          <p14:tracePt t="29967" x="4414838" y="3451225"/>
          <p14:tracePt t="29984" x="4425950" y="3451225"/>
          <p14:tracePt t="29999" x="4437063" y="3451225"/>
          <p14:tracePt t="30034" x="4448175" y="3451225"/>
          <p14:tracePt t="30065" x="4459288" y="3451225"/>
          <p14:tracePt t="30082" x="4470400" y="3451225"/>
          <p14:tracePt t="30098" x="4483100" y="3451225"/>
          <p14:tracePt t="30108" x="4494213" y="3451225"/>
          <p14:tracePt t="30118" x="4516438" y="3440113"/>
          <p14:tracePt t="30134" x="4538663" y="3440113"/>
          <p14:tracePt t="30143" x="4549775" y="3440113"/>
          <p14:tracePt t="30151" x="4560888" y="3440113"/>
          <p14:tracePt t="30160" x="4572000" y="3440113"/>
          <p14:tracePt t="30168" x="4583113" y="3440113"/>
          <p14:tracePt t="30176" x="4594225" y="3440113"/>
          <p14:tracePt t="30185" x="4605338" y="3440113"/>
          <p14:tracePt t="30186" x="4616450" y="3440113"/>
          <p14:tracePt t="30195" x="4627563" y="3440113"/>
          <p14:tracePt t="30203" x="4638675" y="3440113"/>
          <p14:tracePt t="30217" x="4649788" y="3440113"/>
          <p14:tracePt t="30250" x="4660900" y="3440113"/>
          <p14:tracePt t="30297" x="4673600" y="3440113"/>
          <p14:tracePt t="30321" x="4684713" y="3440113"/>
          <p14:tracePt t="30331" x="4695825" y="3440113"/>
          <p14:tracePt t="30339" x="4706938" y="3440113"/>
          <p14:tracePt t="30347" x="4718050" y="3440113"/>
          <p14:tracePt t="30355" x="4729163" y="3440113"/>
          <p14:tracePt t="30363" x="4740275" y="3440113"/>
          <p14:tracePt t="30377" x="4751388" y="3429000"/>
          <p14:tracePt t="30378" x="4762500" y="3429000"/>
          <p14:tracePt t="30386" x="4773613" y="3417888"/>
          <p14:tracePt t="30396" x="4784725" y="3417888"/>
          <p14:tracePt t="30404" x="4795838" y="3417888"/>
          <p14:tracePt t="30413" x="4806950" y="3417888"/>
          <p14:tracePt t="30421" x="4818063" y="3406775"/>
          <p14:tracePt t="30434" x="4829175" y="3406775"/>
          <p14:tracePt t="30444" x="4840288" y="3406775"/>
          <p14:tracePt t="30460" x="4851400" y="3406775"/>
          <p14:tracePt t="30481" x="4864100" y="3406775"/>
          <p14:tracePt t="30497" x="4875213" y="3406775"/>
          <p14:tracePt t="30512" x="4886325" y="3406775"/>
          <p14:tracePt t="30529" x="4897438" y="3406775"/>
          <p14:tracePt t="30560" x="4908550" y="3406775"/>
          <p14:tracePt t="30761" x="4897438" y="3406775"/>
          <p14:tracePt t="30770" x="4886325" y="3406775"/>
          <p14:tracePt t="30779" x="4875213" y="3406775"/>
          <p14:tracePt t="30795" x="4864100" y="3406775"/>
          <p14:tracePt t="30803" x="4851400" y="3406775"/>
          <p14:tracePt t="30810" x="4840288" y="3406775"/>
          <p14:tracePt t="30832" x="4829175" y="3406775"/>
          <p14:tracePt t="30857" x="4818063" y="3406775"/>
          <p14:tracePt t="32206" x="4806950" y="3406775"/>
          <p14:tracePt t="32230" x="4806950" y="3395663"/>
          <p14:tracePt t="32270" x="4795838" y="3395663"/>
          <p14:tracePt t="32279" x="4795838" y="3384550"/>
          <p14:tracePt t="32390" x="4795838" y="3373438"/>
          <p14:tracePt t="32414" x="4795838" y="3362325"/>
          <p14:tracePt t="32438" x="4795838" y="3351213"/>
          <p14:tracePt t="32454" x="4795838" y="3340100"/>
          <p14:tracePt t="32469" x="4795838" y="3327400"/>
          <p14:tracePt t="32485" x="4795838" y="3316288"/>
          <p14:tracePt t="32510" x="4795838" y="3305175"/>
          <p14:tracePt t="32528" x="4795838" y="3294063"/>
          <p14:tracePt t="32544" x="4795838" y="3282950"/>
          <p14:tracePt t="32552" x="4795838" y="3271838"/>
          <p14:tracePt t="32567" x="4795838" y="3260725"/>
          <p14:tracePt t="32577" x="4795838" y="3249613"/>
          <p14:tracePt t="32585" x="4795838" y="3238500"/>
          <p14:tracePt t="32593" x="4795838" y="3227388"/>
          <p14:tracePt t="32599" x="4795838" y="3216275"/>
          <p14:tracePt t="32608" x="4806950" y="3194050"/>
          <p14:tracePt t="32619" x="4806950" y="3182938"/>
          <p14:tracePt t="32627" x="4818063" y="3171825"/>
          <p14:tracePt t="32637" x="4818063" y="3160713"/>
          <p14:tracePt t="32638" x="4818063" y="3149600"/>
          <p14:tracePt t="32647" x="4829175" y="3136900"/>
          <p14:tracePt t="32656" x="4829175" y="3125788"/>
          <p14:tracePt t="32671" x="4829175" y="3114675"/>
          <p14:tracePt t="32680" x="4840288" y="3114675"/>
          <p14:tracePt t="32688" x="4840288" y="3103563"/>
          <p14:tracePt t="32701" x="4840288" y="3092450"/>
          <p14:tracePt t="32717" x="4840288" y="3081338"/>
          <p14:tracePt t="32725" x="4851400" y="3081338"/>
          <p14:tracePt t="32749" x="4851400" y="3070225"/>
          <p14:tracePt t="32781" x="4864100" y="3070225"/>
          <p14:tracePt t="32813" x="4875213" y="3070225"/>
          <p14:tracePt t="32837" x="4886325" y="3070225"/>
          <p14:tracePt t="32852" x="4897438" y="3059113"/>
          <p14:tracePt t="32861" x="4908550" y="3059113"/>
          <p14:tracePt t="32868" x="4919663" y="3048000"/>
          <p14:tracePt t="32878" x="4930775" y="3048000"/>
          <p14:tracePt t="32884" x="4941888" y="3036888"/>
          <p14:tracePt t="32894" x="4953000" y="3036888"/>
          <p14:tracePt t="32901" x="4964113" y="3025775"/>
          <p14:tracePt t="32911" x="4975225" y="3014663"/>
          <p14:tracePt t="32917" x="4997450" y="3003550"/>
          <p14:tracePt t="32927" x="5008563" y="2992438"/>
          <p14:tracePt t="32934" x="5030788" y="2981325"/>
          <p14:tracePt t="32944" x="5041900" y="2970213"/>
          <p14:tracePt t="32951" x="5054600" y="2959100"/>
          <p14:tracePt t="32961" x="5065713" y="2935288"/>
          <p14:tracePt t="32967" x="5076825" y="2924175"/>
          <p14:tracePt t="32977" x="5087938" y="2924175"/>
          <p14:tracePt t="32983" x="5099050" y="2913063"/>
          <p14:tracePt t="32994" x="5110163" y="2901950"/>
          <p14:tracePt t="33000" x="5110163" y="2890838"/>
          <p14:tracePt t="33011" x="5121275" y="2879725"/>
          <p14:tracePt t="33027" x="5121275" y="2868613"/>
          <p14:tracePt t="33036" x="5121275" y="2857500"/>
          <p14:tracePt t="33053" x="5121275" y="2846388"/>
          <p14:tracePt t="33068" x="5121275" y="2835275"/>
          <p14:tracePt t="33092" x="5121275" y="2824163"/>
          <p14:tracePt t="33140" x="5121275" y="2813050"/>
          <p14:tracePt t="33173" x="5110163" y="2813050"/>
          <p14:tracePt t="33181" x="5099050" y="2813050"/>
          <p14:tracePt t="33196" x="5087938" y="2813050"/>
          <p14:tracePt t="33204" x="5076825" y="2813050"/>
          <p14:tracePt t="33211" x="5065713" y="2813050"/>
          <p14:tracePt t="33220" x="5054600" y="2813050"/>
          <p14:tracePt t="33227" x="5054600" y="2824163"/>
          <p14:tracePt t="33235" x="5041900" y="2824163"/>
          <p14:tracePt t="33251" x="5030788" y="2835275"/>
          <p14:tracePt t="33268" x="5019675" y="2835275"/>
          <p14:tracePt t="33292" x="5008563" y="2835275"/>
          <p14:tracePt t="33316" x="4997450" y="2835275"/>
          <p14:tracePt t="33364" x="4997450" y="2846388"/>
          <p14:tracePt t="33428" x="4986338" y="2846388"/>
          <p14:tracePt t="33445" x="4986338" y="2857500"/>
          <p14:tracePt t="33507" x="4975225" y="2857500"/>
          <p14:tracePt t="33755" x="4975225" y="2846388"/>
          <p14:tracePt t="33780" x="4964113" y="2846388"/>
          <p14:tracePt t="33835" x="4964113" y="2835275"/>
          <p14:tracePt t="33947" x="4953000" y="2835275"/>
          <p14:tracePt t="33963" x="4953000" y="2824163"/>
          <p14:tracePt t="34570" x="4953000" y="2813050"/>
          <p14:tracePt t="34850" x="4953000" y="2824163"/>
          <p14:tracePt t="34913" x="4941888" y="2824163"/>
          <p14:tracePt t="34928" x="4941888" y="2835275"/>
          <p14:tracePt t="34945" x="4930775" y="2846388"/>
          <p14:tracePt t="34955" x="4930775" y="2857500"/>
          <p14:tracePt t="34963" x="4930775" y="2868613"/>
          <p14:tracePt t="34978" x="4919663" y="2879725"/>
          <p14:tracePt t="34979" x="4919663" y="2890838"/>
          <p14:tracePt t="34988" x="4908550" y="2901950"/>
          <p14:tracePt t="35010" x="4897438" y="2913063"/>
          <p14:tracePt t="35011" x="4897438" y="2924175"/>
          <p14:tracePt t="35019" x="4897438" y="2935288"/>
          <p14:tracePt t="35029" x="4886325" y="2946400"/>
          <p14:tracePt t="35045" x="4875213" y="2959100"/>
          <p14:tracePt t="35054" x="4875213" y="2970213"/>
          <p14:tracePt t="35061" x="4864100" y="2981325"/>
          <p14:tracePt t="35077" x="4851400" y="3003550"/>
          <p14:tracePt t="35088" x="4851400" y="3025775"/>
          <p14:tracePt t="35089" x="4840288" y="3025775"/>
          <p14:tracePt t="35098" x="4840288" y="3048000"/>
          <p14:tracePt t="35110" x="4829175" y="3059113"/>
          <p14:tracePt t="35120" x="4829175" y="3070225"/>
          <p14:tracePt t="35128" x="4818063" y="3081338"/>
          <p14:tracePt t="35138" x="4818063" y="3092450"/>
          <p14:tracePt t="35139" x="4818063" y="3103563"/>
          <p14:tracePt t="35145" x="4806950" y="3114675"/>
          <p14:tracePt t="35163" x="4795838" y="3125788"/>
          <p14:tracePt t="35173" x="4795838" y="3136900"/>
          <p14:tracePt t="35180" x="4795838" y="3149600"/>
          <p14:tracePt t="35189" x="4784725" y="3160713"/>
          <p14:tracePt t="35201" x="4784725" y="3171825"/>
          <p14:tracePt t="35202" x="4773613" y="3182938"/>
          <p14:tracePt t="35210" x="4773613" y="3194050"/>
          <p14:tracePt t="35217" x="4762500" y="3205163"/>
          <p14:tracePt t="35227" x="4762500" y="3216275"/>
          <p14:tracePt t="35233" x="4751388" y="3227388"/>
          <p14:tracePt t="35242" x="4751388" y="3249613"/>
          <p14:tracePt t="35249" x="4740275" y="3260725"/>
          <p14:tracePt t="35259" x="4740275" y="3271838"/>
          <p14:tracePt t="35266" x="4729163" y="3282950"/>
          <p14:tracePt t="35276" x="4729163" y="3294063"/>
          <p14:tracePt t="35282" x="4729163" y="3305175"/>
          <p14:tracePt t="35292" x="4729163" y="3316288"/>
          <p14:tracePt t="35299" x="4718050" y="3327400"/>
          <p14:tracePt t="35315" x="4718050" y="3351213"/>
          <p14:tracePt t="35325" x="4706938" y="3362325"/>
          <p14:tracePt t="35333" x="4706938" y="3373438"/>
          <p14:tracePt t="35342" x="4706938" y="3384550"/>
          <p14:tracePt t="35348" x="4706938" y="3395663"/>
          <p14:tracePt t="35359" x="4706938" y="3406775"/>
          <p14:tracePt t="35361" x="4706938" y="3417888"/>
          <p14:tracePt t="35367" x="4706938" y="3429000"/>
          <p14:tracePt t="35376" x="4706938" y="3440113"/>
          <p14:tracePt t="35383" x="4706938" y="3451225"/>
          <p14:tracePt t="35393" x="4706938" y="3462338"/>
          <p14:tracePt t="35400" x="4706938" y="3473450"/>
          <p14:tracePt t="35432" x="4706938" y="3484563"/>
          <p14:tracePt t="35592" x="4706938" y="3473450"/>
          <p14:tracePt t="35600" x="4718050" y="3462338"/>
          <p14:tracePt t="35609" x="4729163" y="3440113"/>
          <p14:tracePt t="35616" x="4729163" y="3417888"/>
          <p14:tracePt t="35623" x="4740275" y="3395663"/>
          <p14:tracePt t="35631" x="4740275" y="3373438"/>
          <p14:tracePt t="35639" x="4751388" y="3351213"/>
          <p14:tracePt t="35647" x="4751388" y="3340100"/>
          <p14:tracePt t="35655" x="4762500" y="3316288"/>
          <p14:tracePt t="35663" x="4762500" y="3294063"/>
          <p14:tracePt t="35671" x="4762500" y="3282950"/>
          <p14:tracePt t="35680" x="4762500" y="3271838"/>
          <p14:tracePt t="35687" x="4762500" y="3260725"/>
          <p14:tracePt t="35703" x="4762500" y="3249613"/>
          <p14:tracePt t="35712" x="4762500" y="3238500"/>
          <p14:tracePt t="35736" x="4762500" y="3227388"/>
          <p14:tracePt t="35743" x="4751388" y="3227388"/>
          <p14:tracePt t="35751" x="4751388" y="3216275"/>
          <p14:tracePt t="35784" x="4740275" y="3205163"/>
          <p14:tracePt t="35800" x="4740275" y="3194050"/>
          <p14:tracePt t="35816" x="4740275" y="3182938"/>
          <p14:tracePt t="35823" x="4740275" y="3171825"/>
          <p14:tracePt t="35831" x="4740275" y="3160713"/>
          <p14:tracePt t="35839" x="4740275" y="3149600"/>
          <p14:tracePt t="35847" x="4740275" y="3136900"/>
          <p14:tracePt t="35855" x="4740275" y="3125788"/>
          <p14:tracePt t="35863" x="4740275" y="3103563"/>
          <p14:tracePt t="35871" x="4740275" y="3092450"/>
          <p14:tracePt t="35879" x="4740275" y="3070225"/>
          <p14:tracePt t="35887" x="4740275" y="3059113"/>
          <p14:tracePt t="35896" x="4751388" y="3048000"/>
          <p14:tracePt t="35903" x="4751388" y="3025775"/>
          <p14:tracePt t="35912" x="4751388" y="3014663"/>
          <p14:tracePt t="35918" x="4762500" y="3003550"/>
          <p14:tracePt t="35927" x="4773613" y="2981325"/>
          <p14:tracePt t="35935" x="4784725" y="2970213"/>
          <p14:tracePt t="35943" x="4795838" y="2959100"/>
          <p14:tracePt t="35951" x="4806950" y="2935288"/>
          <p14:tracePt t="35959" x="4818063" y="2924175"/>
          <p14:tracePt t="35966" x="4840288" y="2913063"/>
          <p14:tracePt t="35979" x="4851400" y="2901950"/>
          <p14:tracePt t="35986" x="4864100" y="2890838"/>
          <p14:tracePt t="35993" x="4875213" y="2879725"/>
          <p14:tracePt t="35999" x="4886325" y="2868613"/>
          <p14:tracePt t="36007" x="4897438" y="2868613"/>
          <p14:tracePt t="36014" x="4897438" y="2857500"/>
          <p14:tracePt t="36023" x="4908550" y="2857500"/>
          <p14:tracePt t="36030" x="4908550" y="2846388"/>
          <p14:tracePt t="36039" x="4919663" y="2846388"/>
          <p14:tracePt t="36071" x="4930775" y="2846388"/>
          <p14:tracePt t="36080" x="4930775" y="2835275"/>
          <p14:tracePt t="36096" x="4941888" y="2835275"/>
          <p14:tracePt t="36102" x="4941888" y="2824163"/>
          <p14:tracePt t="36112" x="4953000" y="2824163"/>
          <p14:tracePt t="36135" x="4964113" y="2813050"/>
          <p14:tracePt t="36151" x="4975225" y="2813050"/>
          <p14:tracePt t="36167" x="4986338" y="2813050"/>
          <p14:tracePt t="36183" x="4997450" y="2813050"/>
          <p14:tracePt t="36207" x="5008563" y="2813050"/>
          <p14:tracePt t="36327" x="5019675" y="2813050"/>
          <p14:tracePt t="36399" x="5030788" y="2813050"/>
          <p14:tracePt t="36431" x="5041900" y="2813050"/>
          <p14:tracePt t="36454" x="5041900" y="2824163"/>
          <p14:tracePt t="36463" x="5054600" y="2824163"/>
          <p14:tracePt t="36503" x="5065713" y="2824163"/>
          <p14:tracePt t="36542" x="5065713" y="2835275"/>
          <p14:tracePt t="36638" x="5076825" y="2835275"/>
          <p14:tracePt t="37054" x="5087938" y="2835275"/>
          <p14:tracePt t="37085" x="5099050" y="2835275"/>
          <p14:tracePt t="37100" x="5110163" y="2835275"/>
          <p14:tracePt t="37110" x="5121275" y="2846388"/>
          <p14:tracePt t="37117" x="5132388" y="2846388"/>
          <p14:tracePt t="37127" x="5154613" y="2846388"/>
          <p14:tracePt t="37135" x="5165725" y="2846388"/>
          <p14:tracePt t="37149" x="5176838" y="2857500"/>
          <p14:tracePt t="37150" x="5187950" y="2857500"/>
          <p14:tracePt t="37160" x="5199063" y="2857500"/>
          <p14:tracePt t="37168" x="5210175" y="2857500"/>
          <p14:tracePt t="37176" x="5221288" y="2857500"/>
          <p14:tracePt t="37185" x="5232400" y="2868613"/>
          <p14:tracePt t="37194" x="5245100" y="2868613"/>
          <p14:tracePt t="37200" x="5256213" y="2868613"/>
          <p14:tracePt t="37210" x="5267325" y="2868613"/>
          <p14:tracePt t="37217" x="5278438" y="2879725"/>
          <p14:tracePt t="37228" x="5289550" y="2879725"/>
          <p14:tracePt t="37229" x="5300663" y="2879725"/>
          <p14:tracePt t="37238" x="5311775" y="2879725"/>
          <p14:tracePt t="37247" x="5322888" y="2879725"/>
          <p14:tracePt t="37255" x="5334000" y="2890838"/>
          <p14:tracePt t="37265" x="5345113" y="2890838"/>
          <p14:tracePt t="37274" x="5367338" y="2890838"/>
          <p14:tracePt t="37282" x="5378450" y="2901950"/>
          <p14:tracePt t="37292" x="5389563" y="2901950"/>
          <p14:tracePt t="37300" x="5411788" y="2913063"/>
          <p14:tracePt t="37302" x="5435600" y="2913063"/>
          <p14:tracePt t="37310" x="5446713" y="2913063"/>
          <p14:tracePt t="37319" x="5468938" y="2913063"/>
          <p14:tracePt t="37332" x="5480050" y="2924175"/>
          <p14:tracePt t="37333" x="5502275" y="2924175"/>
          <p14:tracePt t="37341" x="5513388" y="2924175"/>
          <p14:tracePt t="37349" x="5524500" y="2924175"/>
          <p14:tracePt t="37356" x="5546725" y="2924175"/>
          <p14:tracePt t="37365" x="5557838" y="2924175"/>
          <p14:tracePt t="37372" x="5568950" y="2924175"/>
          <p14:tracePt t="37381" x="5580063" y="2935288"/>
          <p14:tracePt t="37389" x="5591175" y="2935288"/>
          <p14:tracePt t="37397" x="5613400" y="2935288"/>
          <p14:tracePt t="37404" x="5626100" y="2935288"/>
          <p14:tracePt t="37412" x="5637213" y="2935288"/>
          <p14:tracePt t="37429" x="5648325" y="2935288"/>
          <p14:tracePt t="37437" x="5659438" y="2935288"/>
          <p14:tracePt t="37452" x="5670550" y="2935288"/>
          <p14:tracePt t="37469" x="5681663" y="2935288"/>
          <p14:tracePt t="37484" x="5692775" y="2935288"/>
          <p14:tracePt t="37500" x="5703888" y="2935288"/>
          <p14:tracePt t="37525" x="5715000" y="2935288"/>
          <p14:tracePt t="37924" x="5692775" y="2935288"/>
          <p14:tracePt t="37934" x="5681663" y="2935288"/>
          <p14:tracePt t="37942" x="5670550" y="2946400"/>
          <p14:tracePt t="37950" x="5659438" y="2946400"/>
          <p14:tracePt t="37960" x="5637213" y="2959100"/>
          <p14:tracePt t="37968" x="5613400" y="2970213"/>
          <p14:tracePt t="37982" x="5591175" y="2970213"/>
          <p14:tracePt t="37983" x="5568950" y="2992438"/>
          <p14:tracePt t="37991" x="5524500" y="3003550"/>
          <p14:tracePt t="38002" x="5513388" y="3014663"/>
          <p14:tracePt t="38012" x="5480050" y="3025775"/>
          <p14:tracePt t="38013" x="5457825" y="3036888"/>
          <p14:tracePt t="38024" x="5435600" y="3048000"/>
          <p14:tracePt t="38033" x="5411788" y="3059113"/>
          <p14:tracePt t="38043" x="5389563" y="3081338"/>
          <p14:tracePt t="38054" x="5356225" y="3081338"/>
          <p14:tracePt t="38055" x="5345113" y="3103563"/>
          <p14:tracePt t="38066" x="5322888" y="3103563"/>
          <p14:tracePt t="38067" x="5300663" y="3114675"/>
          <p14:tracePt t="38076" x="5289550" y="3114675"/>
          <p14:tracePt t="38087" x="5267325" y="3125788"/>
          <p14:tracePt t="38097" x="5256213" y="3125788"/>
          <p14:tracePt t="38105" x="5245100" y="3125788"/>
          <p14:tracePt t="38114" x="5232400" y="3125788"/>
          <p14:tracePt t="38131" x="5221288" y="3125788"/>
          <p14:tracePt t="38147" x="5210175" y="3125788"/>
          <p14:tracePt t="38235" x="5210175" y="3114675"/>
          <p14:tracePt t="38244" x="5210175" y="3103563"/>
          <p14:tracePt t="38254" x="5210175" y="3092450"/>
          <p14:tracePt t="38261" x="5221288" y="3081338"/>
          <p14:tracePt t="38271" x="5245100" y="3070225"/>
          <p14:tracePt t="38280" x="5256213" y="3059113"/>
          <p14:tracePt t="38289" x="5278438" y="3048000"/>
          <p14:tracePt t="38298" x="5289550" y="3036888"/>
          <p14:tracePt t="38300" x="5311775" y="3014663"/>
          <p14:tracePt t="38311" x="5322888" y="3014663"/>
          <p14:tracePt t="38318" x="5334000" y="3003550"/>
          <p14:tracePt t="38327" x="5345113" y="3003550"/>
          <p14:tracePt t="38335" x="5367338" y="3003550"/>
          <p14:tracePt t="38343" x="5378450" y="3003550"/>
          <p14:tracePt t="38352" x="5389563" y="3003550"/>
          <p14:tracePt t="38360" x="5400675" y="3003550"/>
          <p14:tracePt t="38368" x="5411788" y="3003550"/>
          <p14:tracePt t="38376" x="5435600" y="3003550"/>
          <p14:tracePt t="38384" x="5446713" y="3003550"/>
          <p14:tracePt t="38392" x="5457825" y="3003550"/>
          <p14:tracePt t="38402" x="5468938" y="3003550"/>
          <p14:tracePt t="38403" x="5480050" y="3003550"/>
          <p14:tracePt t="38412" x="5502275" y="3003550"/>
          <p14:tracePt t="38419" x="5513388" y="3003550"/>
          <p14:tracePt t="38428" x="5524500" y="3003550"/>
          <p14:tracePt t="38436" x="5535613" y="3003550"/>
          <p14:tracePt t="38450" x="5546725" y="3003550"/>
          <p14:tracePt t="38483" x="5557838" y="3003550"/>
          <p14:tracePt t="38562" x="5568950" y="3003550"/>
          <p14:tracePt t="38580" x="5580063" y="3003550"/>
          <p14:tracePt t="38597" x="5591175" y="3003550"/>
          <p14:tracePt t="38613" x="5602288" y="3003550"/>
          <p14:tracePt t="38631" x="5613400" y="3003550"/>
          <p14:tracePt t="38674" x="5613400" y="2992438"/>
          <p14:tracePt t="38690" x="5626100" y="2992438"/>
          <p14:tracePt t="38722" x="5637213" y="2981325"/>
          <p14:tracePt t="38732" x="5648325" y="2981325"/>
          <p14:tracePt t="38746" x="5648325" y="2970213"/>
          <p14:tracePt t="38754" x="5659438" y="2970213"/>
          <p14:tracePt t="38778" x="5670550" y="2970213"/>
          <p14:tracePt t="38970" x="5659438" y="2970213"/>
          <p14:tracePt t="38985" x="5648325" y="2970213"/>
          <p14:tracePt t="38995" x="5637213" y="2981325"/>
          <p14:tracePt t="39002" x="5626100" y="2981325"/>
          <p14:tracePt t="39013" x="5613400" y="2981325"/>
          <p14:tracePt t="39022" x="5602288" y="2992438"/>
          <p14:tracePt t="39031" x="5591175" y="2992438"/>
          <p14:tracePt t="39037" x="5580063" y="2992438"/>
          <p14:tracePt t="39047" x="5568950" y="3003550"/>
          <p14:tracePt t="39055" x="5557838" y="3003550"/>
          <p14:tracePt t="39070" x="5546725" y="3003550"/>
          <p14:tracePt t="39097" x="5535613" y="3003550"/>
          <p14:tracePt t="39138" x="5535613" y="2992438"/>
          <p14:tracePt t="39154" x="5535613" y="2981325"/>
          <p14:tracePt t="39162" x="5535613" y="2970213"/>
          <p14:tracePt t="39182" x="5524500" y="2970213"/>
          <p14:tracePt t="39202" x="5524500" y="2959100"/>
          <p14:tracePt t="39274" x="5524500" y="2946400"/>
          <p14:tracePt t="39291" x="5524500" y="2935288"/>
          <p14:tracePt t="39312" x="5535613" y="2924175"/>
          <p14:tracePt t="39432" x="5546725" y="2913063"/>
          <p14:tracePt t="39455" x="5557838" y="2901950"/>
          <p14:tracePt t="39488" x="5568950" y="2901950"/>
          <p14:tracePt t="39496" x="5568950" y="2890838"/>
          <p14:tracePt t="39583" x="5580063" y="2890838"/>
          <p14:tracePt t="39623" x="5591175" y="2890838"/>
          <p14:tracePt t="39663" x="5602288" y="2890838"/>
          <p14:tracePt t="39671" x="5602288" y="2901950"/>
          <p14:tracePt t="40375" x="5602288" y="2913063"/>
          <p14:tracePt t="40387" x="5602288" y="2924175"/>
          <p14:tracePt t="40393" x="5602288" y="2935288"/>
          <p14:tracePt t="40402" x="5602288" y="2946400"/>
          <p14:tracePt t="40417" x="5602288" y="2959100"/>
          <p14:tracePt t="40430" x="5602288" y="2970213"/>
          <p14:tracePt t="40440" x="5602288" y="2981325"/>
          <p14:tracePt t="40449" x="5602288" y="2992438"/>
          <p14:tracePt t="40458" x="5602288" y="3003550"/>
          <p14:tracePt t="40466" x="5602288" y="3014663"/>
          <p14:tracePt t="40475" x="5602288" y="3036888"/>
          <p14:tracePt t="40484" x="5602288" y="3048000"/>
          <p14:tracePt t="40493" x="5591175" y="3070225"/>
          <p14:tracePt t="40503" x="5591175" y="3092450"/>
          <p14:tracePt t="40504" x="5591175" y="3103563"/>
          <p14:tracePt t="40512" x="5580063" y="3125788"/>
          <p14:tracePt t="40524" x="5580063" y="3149600"/>
          <p14:tracePt t="40532" x="5580063" y="3160713"/>
          <p14:tracePt t="40540" x="5580063" y="3182938"/>
          <p14:tracePt t="40549" x="5568950" y="3194050"/>
          <p14:tracePt t="40558" x="5568950" y="3216275"/>
          <p14:tracePt t="40566" x="5568950" y="3227388"/>
          <p14:tracePt t="40568" x="5568950" y="3238500"/>
          <p14:tracePt t="40577" x="5568950" y="3249613"/>
          <p14:tracePt t="40584" x="5557838" y="3260725"/>
          <p14:tracePt t="40595" x="5557838" y="3282950"/>
          <p14:tracePt t="40610" x="5557838" y="3294063"/>
          <p14:tracePt t="40624" x="5557838" y="3316288"/>
          <p14:tracePt t="40625" x="5557838" y="3327400"/>
          <p14:tracePt t="40632" x="5557838" y="3340100"/>
          <p14:tracePt t="40639" x="5557838" y="3351213"/>
          <p14:tracePt t="40646" x="5546725" y="3362325"/>
          <p14:tracePt t="40662" x="5546725" y="3373438"/>
          <p14:tracePt t="40674" x="5546725" y="3384550"/>
          <p14:tracePt t="40679" x="5546725" y="3395663"/>
          <p14:tracePt t="40686" x="5546725" y="3406775"/>
          <p14:tracePt t="40702" x="5546725" y="3417888"/>
          <p14:tracePt t="40734" x="5546725" y="3429000"/>
          <p14:tracePt t="40758" x="5546725" y="3440113"/>
          <p14:tracePt t="40782" x="5546725" y="3451225"/>
          <p14:tracePt t="40806" x="5546725" y="3462338"/>
          <p14:tracePt t="40838" x="5546725" y="3473450"/>
          <p14:tracePt t="41078" x="5557838" y="3473450"/>
          <p14:tracePt t="41129" x="5568950" y="3473450"/>
          <p14:tracePt t="41149" x="5568950" y="3462338"/>
          <p14:tracePt t="41221" x="5580063" y="3462338"/>
          <p14:tracePt t="41258" x="5591175" y="3462338"/>
          <p14:tracePt t="41264" x="5591175" y="3451225"/>
          <p14:tracePt t="41285" x="5602288" y="3451225"/>
          <p14:tracePt t="41549" x="5613400" y="3451225"/>
          <p14:tracePt t="42028" x="5602288" y="3451225"/>
          <p14:tracePt t="42052" x="5602288" y="3440113"/>
          <p14:tracePt t="42061" x="5591175" y="3440113"/>
          <p14:tracePt t="42070" x="5591175" y="3429000"/>
          <p14:tracePt t="42078" x="5580063" y="3429000"/>
          <p14:tracePt t="42085" x="5580063" y="3417888"/>
          <p14:tracePt t="42094" x="5568950" y="3417888"/>
          <p14:tracePt t="42102" x="5557838" y="3406775"/>
          <p14:tracePt t="42111" x="5546725" y="3395663"/>
          <p14:tracePt t="42122" x="5535613" y="3395663"/>
          <p14:tracePt t="42130" x="5524500" y="3384550"/>
          <p14:tracePt t="42143" x="5491163" y="3362325"/>
          <p14:tracePt t="42153" x="5468938" y="3340100"/>
          <p14:tracePt t="42160" x="5435600" y="3316288"/>
          <p14:tracePt t="42171" x="5411788" y="3305175"/>
          <p14:tracePt t="42179" x="5389563" y="3282950"/>
          <p14:tracePt t="42181" x="5356225" y="3260725"/>
          <p14:tracePt t="42192" x="5334000" y="3238500"/>
          <p14:tracePt t="42201" x="5311775" y="3227388"/>
          <p14:tracePt t="42211" x="5289550" y="3205163"/>
          <p14:tracePt t="42213" x="5267325" y="3182938"/>
          <p14:tracePt t="42223" x="5245100" y="3160713"/>
          <p14:tracePt t="42233" x="5221288" y="3149600"/>
          <p14:tracePt t="42242" x="5210175" y="3125788"/>
          <p14:tracePt t="42253" x="5187950" y="3114675"/>
          <p14:tracePt t="42254" x="5176838" y="3103563"/>
          <p14:tracePt t="42262" x="5165725" y="3092450"/>
          <p14:tracePt t="42273" x="5154613" y="3081338"/>
          <p14:tracePt t="42283" x="5143500" y="3070225"/>
          <p14:tracePt t="42284" x="5132388" y="3059113"/>
          <p14:tracePt t="42296" x="5121275" y="3059113"/>
          <p14:tracePt t="42302" x="5110163" y="3048000"/>
          <p14:tracePt t="42310" x="5099050" y="3036888"/>
          <p14:tracePt t="42317" x="5087938" y="3025775"/>
          <p14:tracePt t="42326" x="5076825" y="3025775"/>
          <p14:tracePt t="42332" x="5065713" y="3014663"/>
          <p14:tracePt t="42342" x="5054600" y="3003550"/>
          <p14:tracePt t="42351" x="5041900" y="2992438"/>
          <p14:tracePt t="42359" x="5030788" y="2992438"/>
          <p14:tracePt t="42365" x="5019675" y="2981325"/>
          <p14:tracePt t="42376" x="4997450" y="2970213"/>
          <p14:tracePt t="42383" x="4997450" y="2959100"/>
          <p14:tracePt t="42392" x="4986338" y="2946400"/>
          <p14:tracePt t="42399" x="4975225" y="2935288"/>
          <p14:tracePt t="42409" x="4964113" y="2924175"/>
          <p14:tracePt t="42417" x="4964113" y="2913063"/>
          <p14:tracePt t="42426" x="4953000" y="2913063"/>
          <p14:tracePt t="42427" x="4953000" y="2901950"/>
          <p14:tracePt t="42434" x="4953000" y="2890838"/>
          <p14:tracePt t="42443" x="4953000" y="2879725"/>
          <p14:tracePt t="42450" x="4941888" y="2879725"/>
          <p14:tracePt t="42460" x="4941888" y="2868613"/>
          <p14:tracePt t="42466" x="4941888" y="2857500"/>
          <p14:tracePt t="42493" x="4941888" y="2846388"/>
          <p14:tracePt t="42515" x="4941888" y="2835275"/>
          <p14:tracePt t="42570" x="4930775" y="2835275"/>
          <p14:tracePt t="42946" x="4941888" y="2835275"/>
          <p14:tracePt t="42970" x="4953000" y="2835275"/>
          <p14:tracePt t="42985" x="4964113" y="2835275"/>
          <p14:tracePt t="42993" x="4975225" y="2835275"/>
          <p14:tracePt t="43009" x="4986338" y="2835275"/>
          <p14:tracePt t="43017" x="4997450" y="2835275"/>
          <p14:tracePt t="43027" x="5008563" y="2835275"/>
          <p14:tracePt t="43035" x="5019675" y="2835275"/>
          <p14:tracePt t="43043" x="5030788" y="2835275"/>
          <p14:tracePt t="43052" x="5054600" y="2835275"/>
          <p14:tracePt t="43057" x="5065713" y="2835275"/>
          <p14:tracePt t="43067" x="5087938" y="2835275"/>
          <p14:tracePt t="43076" x="5099050" y="2835275"/>
          <p14:tracePt t="43084" x="5110163" y="2835275"/>
          <p14:tracePt t="43092" x="5132388" y="2835275"/>
          <p14:tracePt t="43105" x="5154613" y="2835275"/>
          <p14:tracePt t="43107" x="5165725" y="2835275"/>
          <p14:tracePt t="43116" x="5187950" y="2835275"/>
          <p14:tracePt t="43125" x="5199063" y="2835275"/>
          <p14:tracePt t="43132" x="5210175" y="2835275"/>
          <p14:tracePt t="43141" x="5221288" y="2835275"/>
          <p14:tracePt t="43149" x="5245100" y="2835275"/>
          <p14:tracePt t="43158" x="5256213" y="2835275"/>
          <p14:tracePt t="43174" x="5267325" y="2835275"/>
          <p14:tracePt t="43182" x="5278438" y="2835275"/>
          <p14:tracePt t="43190" x="5289550" y="2835275"/>
          <p14:tracePt t="43198" x="5300663" y="2835275"/>
          <p14:tracePt t="43207" x="5311775" y="2835275"/>
          <p14:tracePt t="43213" x="5322888" y="2835275"/>
          <p14:tracePt t="43227" x="5334000" y="2835275"/>
          <p14:tracePt t="43238" x="5345113" y="2835275"/>
          <p14:tracePt t="43244" x="5356225" y="2835275"/>
          <p14:tracePt t="43254" x="5367338" y="2835275"/>
          <p14:tracePt t="43261" x="5378450" y="2835275"/>
          <p14:tracePt t="43271" x="5389563" y="2835275"/>
          <p14:tracePt t="43277" x="5400675" y="2835275"/>
          <p14:tracePt t="43288" x="5411788" y="2835275"/>
          <p14:tracePt t="43290" x="5422900" y="2835275"/>
          <p14:tracePt t="43296" x="5435600" y="2835275"/>
          <p14:tracePt t="43312" x="5446713" y="2835275"/>
          <p14:tracePt t="43321" x="5457825" y="2835275"/>
          <p14:tracePt t="43329" x="5468938" y="2835275"/>
          <p14:tracePt t="43337" x="5480050" y="2835275"/>
          <p14:tracePt t="43344" x="5491163" y="2835275"/>
          <p14:tracePt t="43354" x="5502275" y="2835275"/>
          <p14:tracePt t="43360" x="5513388" y="2835275"/>
          <p14:tracePt t="43376" x="5524500" y="2835275"/>
          <p14:tracePt t="43384" x="5535613" y="2835275"/>
          <p14:tracePt t="43393" x="5546725" y="2835275"/>
          <p14:tracePt t="43408" x="5557838" y="2835275"/>
          <p14:tracePt t="43417" x="5568950" y="2824163"/>
          <p14:tracePt t="43425" x="5580063" y="2824163"/>
          <p14:tracePt t="43440" x="5591175" y="2824163"/>
          <p14:tracePt t="43465" x="5602288" y="2824163"/>
          <p14:tracePt t="44231" x="5613400" y="2824163"/>
          <p14:tracePt t="44263" x="5626100" y="2824163"/>
          <p14:tracePt t="44281" x="5637213" y="2824163"/>
          <p14:tracePt t="44295" x="5648325" y="2824163"/>
          <p14:tracePt t="44303" x="5659438" y="2824163"/>
          <p14:tracePt t="44318" x="5670550" y="2824163"/>
          <p14:tracePt t="44326" x="5681663" y="2824163"/>
          <p14:tracePt t="44343" x="5692775" y="2824163"/>
          <p14:tracePt t="44358" x="5703888" y="2824163"/>
          <p14:tracePt t="44366" x="5703888" y="2835275"/>
          <p14:tracePt t="44382" x="5715000" y="2835275"/>
          <p14:tracePt t="44398" x="5726113" y="2835275"/>
          <p14:tracePt t="44406" x="5726113" y="2846388"/>
          <p14:tracePt t="44423" x="5737225" y="2846388"/>
          <p14:tracePt t="44455" x="5748338" y="2846388"/>
          <p14:tracePt t="44519" x="5759450" y="2846388"/>
          <p14:tracePt t="44551" x="5770563" y="2846388"/>
          <p14:tracePt t="44566" x="5781675" y="2846388"/>
          <p14:tracePt t="44583" x="5792788" y="2846388"/>
          <p14:tracePt t="44614" x="5803900" y="2846388"/>
          <p14:tracePt t="44686" x="5803900" y="2835275"/>
          <p14:tracePt t="44706" x="5803900" y="2824163"/>
          <p14:tracePt t="44719" x="5803900" y="2813050"/>
          <p14:tracePt t="44734" x="5792788" y="2801938"/>
          <p14:tracePt t="44774" x="5792788" y="2790825"/>
          <p14:tracePt t="44814" x="5781675" y="2790825"/>
          <p14:tracePt t="44830" x="5781675" y="2779713"/>
          <p14:tracePt t="44846" x="5770563" y="2779713"/>
          <p14:tracePt t="44854" x="5770563" y="2768600"/>
          <p14:tracePt t="44878" x="5759450" y="2768600"/>
          <p14:tracePt t="44894" x="5748338" y="2768600"/>
          <p14:tracePt t="44911" x="5737225" y="2768600"/>
          <p14:tracePt t="44919" x="5726113" y="2768600"/>
          <p14:tracePt t="44927" x="5715000" y="2768600"/>
          <p14:tracePt t="44934" x="5692775" y="2768600"/>
          <p14:tracePt t="44942" x="5681663" y="2768600"/>
          <p14:tracePt t="44950" x="5670550" y="2779713"/>
          <p14:tracePt t="44959" x="5659438" y="2779713"/>
          <p14:tracePt t="44965" x="5648325" y="2790825"/>
          <p14:tracePt t="44973" x="5637213" y="2801938"/>
          <p14:tracePt t="44982" x="5626100" y="2801938"/>
          <p14:tracePt t="44989" x="5626100" y="2813050"/>
          <p14:tracePt t="44998" x="5613400" y="2813050"/>
          <p14:tracePt t="45005" x="5602288" y="2824163"/>
          <p14:tracePt t="45021" x="5591175" y="2835275"/>
          <p14:tracePt t="45046" x="5591175" y="2846388"/>
          <p14:tracePt t="45061" x="5580063" y="2846388"/>
          <p14:tracePt t="45077" x="5580063" y="2857500"/>
          <p14:tracePt t="45101" x="5580063" y="2868613"/>
          <p14:tracePt t="45111" x="5580063" y="2879725"/>
          <p14:tracePt t="45127" x="5580063" y="2890838"/>
          <p14:tracePt t="45133" x="5568950" y="2890838"/>
          <p14:tracePt t="45142" x="5568950" y="2901950"/>
          <p14:tracePt t="45157" x="5568950" y="2913063"/>
          <p14:tracePt t="45174" x="5568950" y="2924175"/>
          <p14:tracePt t="45205" x="5568950" y="2935288"/>
          <p14:tracePt t="45269" x="5568950" y="2946400"/>
          <p14:tracePt t="45278" x="5580063" y="2946400"/>
          <p14:tracePt t="45295" x="5580063" y="2959100"/>
          <p14:tracePt t="45311" x="5591175" y="2970213"/>
          <p14:tracePt t="45326" x="5591175" y="2981325"/>
          <p14:tracePt t="45333" x="5591175" y="2992438"/>
          <p14:tracePt t="45341" x="5602288" y="2992438"/>
          <p14:tracePt t="45348" x="5602288" y="3003550"/>
          <p14:tracePt t="45356" x="5602288" y="3014663"/>
          <p14:tracePt t="45365" x="5613400" y="3014663"/>
          <p14:tracePt t="45372" x="5613400" y="3025775"/>
          <p14:tracePt t="45381" x="5613400" y="3036888"/>
          <p14:tracePt t="45388" x="5613400" y="3048000"/>
          <p14:tracePt t="45398" x="5613400" y="3059113"/>
          <p14:tracePt t="45405" x="5626100" y="3070225"/>
          <p14:tracePt t="45414" x="5626100" y="3081338"/>
          <p14:tracePt t="45421" x="5626100" y="3092450"/>
          <p14:tracePt t="45431" x="5626100" y="3114675"/>
          <p14:tracePt t="45437" x="5626100" y="3125788"/>
          <p14:tracePt t="45447" x="5626100" y="3149600"/>
          <p14:tracePt t="45454" x="5626100" y="3171825"/>
          <p14:tracePt t="45464" x="5626100" y="3182938"/>
          <p14:tracePt t="45469" x="5626100" y="3194050"/>
          <p14:tracePt t="45481" x="5626100" y="3216275"/>
          <p14:tracePt t="45488" x="5626100" y="3227388"/>
          <p14:tracePt t="45497" x="5626100" y="3238500"/>
          <p14:tracePt t="45503" x="5626100" y="3249613"/>
          <p14:tracePt t="45531" x="5626100" y="3260725"/>
          <p14:tracePt t="45869" x="5626100" y="3249613"/>
          <p14:tracePt t="45876" x="5626100" y="3238500"/>
          <p14:tracePt t="45892" x="5626100" y="3227388"/>
          <p14:tracePt t="45908" x="5626100" y="3216275"/>
          <p14:tracePt t="45916" x="5626100" y="3205163"/>
          <p14:tracePt t="45931" x="5626100" y="3194050"/>
          <p14:tracePt t="45939" x="5626100" y="3182938"/>
          <p14:tracePt t="45947" x="5626100" y="3171825"/>
          <p14:tracePt t="45965" x="5626100" y="3160713"/>
          <p14:tracePt t="45972" x="5626100" y="3149600"/>
          <p14:tracePt t="45980" x="5626100" y="3136900"/>
          <p14:tracePt t="45996" x="5626100" y="3125788"/>
          <p14:tracePt t="46003" x="5626100" y="3114675"/>
          <p14:tracePt t="46012" x="5626100" y="3092450"/>
          <p14:tracePt t="46019" x="5626100" y="3081338"/>
          <p14:tracePt t="46028" x="5626100" y="3059113"/>
          <p14:tracePt t="46036" x="5626100" y="3048000"/>
          <p14:tracePt t="46044" x="5626100" y="3025775"/>
          <p14:tracePt t="46053" x="5626100" y="3003550"/>
          <p14:tracePt t="46060" x="5626100" y="2992438"/>
          <p14:tracePt t="46070" x="5626100" y="2981325"/>
          <p14:tracePt t="46076" x="5626100" y="2959100"/>
          <p14:tracePt t="46086" x="5626100" y="2946400"/>
          <p14:tracePt t="46092" x="5626100" y="2935288"/>
          <p14:tracePt t="46119" x="5626100" y="2924175"/>
          <p14:tracePt t="46643" x="5626100" y="2935288"/>
          <p14:tracePt t="46675" x="5637213" y="2946400"/>
          <p14:tracePt t="46723" x="5637213" y="2959100"/>
          <p14:tracePt t="46740" x="5637213" y="2970213"/>
          <p14:tracePt t="46757" x="5637213" y="2981325"/>
          <p14:tracePt t="46765" x="5637213" y="2992438"/>
          <p14:tracePt t="46775" x="5637213" y="3014663"/>
          <p14:tracePt t="46782" x="5637213" y="3036888"/>
          <p14:tracePt t="46790" x="5637213" y="3048000"/>
          <p14:tracePt t="46797" x="5637213" y="3070225"/>
          <p14:tracePt t="46807" x="5637213" y="3092450"/>
          <p14:tracePt t="46813" x="5637213" y="3114675"/>
          <p14:tracePt t="46823" x="5637213" y="3136900"/>
          <p14:tracePt t="46831" x="5637213" y="3149600"/>
          <p14:tracePt t="46840" x="5637213" y="3171825"/>
          <p14:tracePt t="46846" x="5637213" y="3182938"/>
          <p14:tracePt t="46856" x="5626100" y="3205163"/>
          <p14:tracePt t="46859" x="5626100" y="3216275"/>
          <p14:tracePt t="46876" x="5626100" y="3227388"/>
          <p14:tracePt t="46877" x="5626100" y="3238500"/>
          <p14:tracePt t="46887" x="5613400" y="3249613"/>
          <p14:tracePt t="46895" x="5613400" y="3260725"/>
          <p14:tracePt t="46911" x="5613400" y="3282950"/>
          <p14:tracePt t="46920" x="5602288" y="3294063"/>
          <p14:tracePt t="46927" x="5602288" y="3305175"/>
          <p14:tracePt t="46938" x="5602288" y="3316288"/>
          <p14:tracePt t="46939" x="5602288" y="3327400"/>
          <p14:tracePt t="46947" x="5602288" y="3351213"/>
          <p14:tracePt t="46959" x="5591175" y="3362325"/>
          <p14:tracePt t="46969" x="5591175" y="3373438"/>
          <p14:tracePt t="46975" x="5591175" y="3384550"/>
          <p14:tracePt t="46987" x="5591175" y="3395663"/>
          <p14:tracePt t="47001" x="5591175" y="3406775"/>
          <p14:tracePt t="47953" x="5602288" y="3406775"/>
          <p14:tracePt t="47968" x="5613400" y="3406775"/>
          <p14:tracePt t="47984" x="5626100" y="3406775"/>
          <p14:tracePt t="48003" x="5637213" y="3406775"/>
          <p14:tracePt t="48033" x="5648325" y="3406775"/>
          <p14:tracePt t="48097" x="5659438" y="3406775"/>
          <p14:tracePt t="48129" x="5670550" y="3406775"/>
          <p14:tracePt t="48248" x="5681663" y="3406775"/>
          <p14:tracePt t="49351" x="5703888" y="3406775"/>
          <p14:tracePt t="49361" x="5715000" y="3406775"/>
          <p14:tracePt t="49370" x="5748338" y="3406775"/>
          <p14:tracePt t="49377" x="5770563" y="3406775"/>
          <p14:tracePt t="49384" x="5792788" y="3406775"/>
          <p14:tracePt t="49393" x="5816600" y="3406775"/>
          <p14:tracePt t="49400" x="5849938" y="3406775"/>
          <p14:tracePt t="49409" x="5872163" y="3406775"/>
          <p14:tracePt t="49415" x="5894388" y="3406775"/>
          <p14:tracePt t="49424" x="5905500" y="3417888"/>
          <p14:tracePt t="49432" x="5927725" y="3417888"/>
          <p14:tracePt t="49442" x="5938838" y="3417888"/>
          <p14:tracePt t="49449" x="5961063" y="3417888"/>
          <p14:tracePt t="49459" x="5972175" y="3417888"/>
          <p14:tracePt t="49467" x="5983288" y="3417888"/>
          <p14:tracePt t="49475" x="5994400" y="3417888"/>
          <p14:tracePt t="49481" x="6007100" y="3417888"/>
          <p14:tracePt t="49497" x="6018213" y="3417888"/>
          <p14:tracePt t="49506" x="6029325" y="3417888"/>
          <p14:tracePt t="49514" x="6040438" y="3417888"/>
          <p14:tracePt t="49522" x="6051550" y="3417888"/>
          <p14:tracePt t="49530" x="6062663" y="3417888"/>
          <p14:tracePt t="49539" x="6073775" y="3417888"/>
          <p14:tracePt t="49554" x="6096000" y="3406775"/>
          <p14:tracePt t="49564" x="6107113" y="3406775"/>
          <p14:tracePt t="49566" x="6118225" y="3406775"/>
          <p14:tracePt t="49574" x="6129338" y="3406775"/>
          <p14:tracePt t="49582" x="6140450" y="3406775"/>
          <p14:tracePt t="49595" x="6162675" y="3406775"/>
          <p14:tracePt t="49602" x="6173788" y="3406775"/>
          <p14:tracePt t="49609" x="6184900" y="3406775"/>
          <p14:tracePt t="49616" x="6197600" y="3406775"/>
          <p14:tracePt t="49629" x="6208713" y="3406775"/>
          <p14:tracePt t="49645" x="6219825" y="3406775"/>
          <p14:tracePt t="49669" x="6230938" y="3406775"/>
          <p14:tracePt t="49702" x="6242050" y="3406775"/>
          <p14:tracePt t="49712" x="6242050" y="3395663"/>
          <p14:tracePt t="49718" x="6253163" y="3395663"/>
          <p14:tracePt t="49725" x="6264275" y="3395663"/>
          <p14:tracePt t="49741" x="6275388" y="3395663"/>
          <p14:tracePt t="49749" x="6286500" y="3384550"/>
          <p14:tracePt t="49757" x="6297613" y="3384550"/>
          <p14:tracePt t="49765" x="6319838" y="3384550"/>
          <p14:tracePt t="49773" x="6330950" y="3384550"/>
          <p14:tracePt t="49780" x="6342063" y="3384550"/>
          <p14:tracePt t="49789" x="6353175" y="3373438"/>
          <p14:tracePt t="49797" x="6364288" y="3373438"/>
          <p14:tracePt t="49804" x="6375400" y="3373438"/>
          <p14:tracePt t="49813" x="6388100" y="3373438"/>
          <p14:tracePt t="49821" x="6399213" y="3373438"/>
          <p14:tracePt t="49845" x="6410325" y="3373438"/>
          <p14:tracePt t="50124" x="6399213" y="3373438"/>
          <p14:tracePt t="50132" x="6388100" y="3373438"/>
          <p14:tracePt t="50140" x="6364288" y="3384550"/>
          <p14:tracePt t="50148" x="6297613" y="3417888"/>
          <p14:tracePt t="50156" x="6230938" y="3451225"/>
          <p14:tracePt t="50165" x="6129338" y="3484563"/>
          <p14:tracePt t="50172" x="6007100" y="3541713"/>
          <p14:tracePt t="50181" x="5861050" y="3608388"/>
          <p14:tracePt t="50188" x="5692775" y="3686175"/>
          <p14:tracePt t="50197" x="5491163" y="3776663"/>
          <p14:tracePt t="50204" x="5311775" y="3865563"/>
          <p14:tracePt t="50212" x="5110163" y="3944938"/>
          <p14:tracePt t="50220" x="4919663" y="4044950"/>
          <p14:tracePt t="50228" x="4740275" y="4124325"/>
          <p14:tracePt t="50236" x="4583113" y="4202113"/>
          <p14:tracePt t="50244" x="4425950" y="4268788"/>
          <p14:tracePt t="50253" x="4279900" y="4348163"/>
          <p14:tracePt t="50260" x="4224338" y="4381500"/>
          <p14:tracePt t="50268" x="4102100" y="4448175"/>
          <p14:tracePt t="50276" x="4000500" y="4516438"/>
          <p14:tracePt t="50284" x="3911600" y="4583113"/>
          <p14:tracePt t="50292" x="3810000" y="4638675"/>
          <p14:tracePt t="50300" x="3732213" y="4695825"/>
          <p14:tracePt t="50308" x="3675063" y="4751388"/>
          <p14:tracePt t="50316" x="3608388" y="4795838"/>
          <p14:tracePt t="50324" x="3552825" y="4840288"/>
          <p14:tracePt t="50332" x="3495675" y="4886325"/>
          <p14:tracePt t="50339" x="3462338" y="4919663"/>
          <p14:tracePt t="50348" x="3417888" y="4953000"/>
          <p14:tracePt t="50356" x="3395663" y="4964113"/>
          <p14:tracePt t="50366" x="3373438" y="4986338"/>
          <p14:tracePt t="50372" x="3351213" y="5008563"/>
          <p14:tracePt t="50383" x="3327400" y="5030788"/>
          <p14:tracePt t="50390" x="3305175" y="5054600"/>
          <p14:tracePt t="50398" x="3282950" y="5065713"/>
          <p14:tracePt t="50405" x="3271838" y="5087938"/>
          <p14:tracePt t="50414" x="3260725" y="5099050"/>
          <p14:tracePt t="50421" x="3249613" y="5110163"/>
          <p14:tracePt t="50431" x="3249613" y="5121275"/>
          <p14:tracePt t="50437" x="3238500" y="5132388"/>
          <p14:tracePt t="50453" x="3238500" y="5143500"/>
          <p14:tracePt t="50464" x="3227388" y="5154613"/>
          <p14:tracePt t="50471" x="3227388" y="5165725"/>
          <p14:tracePt t="50486" x="3216275" y="5176838"/>
          <p14:tracePt t="50498" x="3216275" y="5187950"/>
          <p14:tracePt t="50503" x="3205163" y="5199063"/>
          <p14:tracePt t="50515" x="3194050" y="5221288"/>
          <p14:tracePt t="50516" x="3182938" y="5245100"/>
          <p14:tracePt t="50524" x="3160713" y="5267325"/>
          <p14:tracePt t="50531" x="3136900" y="5300663"/>
          <p14:tracePt t="50539" x="3114675" y="5322888"/>
          <p14:tracePt t="50548" x="3081338" y="5356225"/>
          <p14:tracePt t="50556" x="3048000" y="5400675"/>
          <p14:tracePt t="50566" x="3003550" y="5435600"/>
          <p14:tracePt t="50572" x="2959100" y="5468938"/>
          <p14:tracePt t="50582" x="2913063" y="5502275"/>
          <p14:tracePt t="50588" x="2846388" y="5546725"/>
          <p14:tracePt t="50598" x="2801938" y="5580063"/>
          <p14:tracePt t="50604" x="2744788" y="5602288"/>
          <p14:tracePt t="50615" x="2667000" y="5637213"/>
          <p14:tracePt t="50620" x="2600325" y="5659438"/>
          <p14:tracePt t="50631" x="2543175" y="5681663"/>
          <p14:tracePt t="50638" x="2487613" y="5703888"/>
          <p14:tracePt t="51800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5950" y="2057400"/>
            <a:ext cx="5715000" cy="142875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+mj-lt"/>
              </a:rPr>
              <a:t>Incomplete</a:t>
            </a:r>
            <a:r>
              <a:rPr lang="en-US" sz="2400" dirty="0">
                <a:latin typeface="+mj-lt"/>
              </a:rPr>
              <a:t> Right Bundle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Branch Block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8F0CC44-3F29-2444-A68F-9844878EEF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83271"/>
      </p:ext>
    </p:extLst>
  </p:cSld>
  <p:clrMapOvr>
    <a:masterClrMapping/>
  </p:clrMapOvr>
  <p:transition spd="med" advTm="6339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57450" y="949072"/>
            <a:ext cx="4371975" cy="445550"/>
          </a:xfrm>
        </p:spPr>
        <p:txBody>
          <a:bodyPr>
            <a:normAutofit/>
          </a:bodyPr>
          <a:lstStyle/>
          <a:p>
            <a:r>
              <a:rPr lang="en-US" sz="2025" b="0" dirty="0">
                <a:solidFill>
                  <a:schemeClr val="tx1"/>
                </a:solidFill>
                <a:latin typeface="+mn-lt"/>
              </a:rPr>
              <a:t>Incomplete Right Bundle Branch Block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86452" y="4561653"/>
            <a:ext cx="511396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1400" dirty="0">
                <a:solidFill>
                  <a:prstClr val="black"/>
                </a:solidFill>
                <a:latin typeface="Calibri"/>
              </a:rPr>
              <a:t>ECG demonstrates incomplete right bundle branch block (IRBBB) with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rSR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’ pattern in V1 and </a:t>
            </a:r>
            <a:r>
              <a:rPr lang="en-US" sz="1400" dirty="0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QRS duration of &lt; 120 </a:t>
            </a:r>
            <a:r>
              <a:rPr lang="en-US" sz="1400" dirty="0" err="1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ms.</a:t>
            </a:r>
            <a:r>
              <a:rPr lang="en-US" sz="1400" dirty="0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 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1543050" y="1480347"/>
            <a:ext cx="6629400" cy="2920204"/>
            <a:chOff x="331438" y="980728"/>
            <a:chExt cx="8489034" cy="446449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1438" y="980728"/>
              <a:ext cx="8489034" cy="4464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Ovale 3"/>
            <p:cNvSpPr/>
            <p:nvPr/>
          </p:nvSpPr>
          <p:spPr>
            <a:xfrm>
              <a:off x="3581400" y="1066800"/>
              <a:ext cx="609600" cy="2286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013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3E44B2B-12A1-AA48-919C-3F0AF906232A}"/>
              </a:ext>
            </a:extLst>
          </p:cNvPr>
          <p:cNvSpPr txBox="1"/>
          <p:nvPr/>
        </p:nvSpPr>
        <p:spPr>
          <a:xfrm>
            <a:off x="792210" y="2386450"/>
            <a:ext cx="918102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350" dirty="0">
                <a:solidFill>
                  <a:prstClr val="black"/>
                </a:solidFill>
                <a:latin typeface="Calibri"/>
              </a:rPr>
              <a:t>19-y.o. female, volleyball player at PPE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31F01FE-94B5-F149-B714-DAF77EBBA6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5782254"/>
      </p:ext>
    </p:extLst>
  </p:cSld>
  <p:clrMapOvr>
    <a:masterClrMapping/>
  </p:clrMapOvr>
  <p:transition spd="med" advTm="4743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  <p:extLst>
    <p:ext uri="{3A86A75C-4F4B-4683-9AE1-C65F6400EC91}">
      <p14:laserTraceLst xmlns:p14="http://schemas.microsoft.com/office/powerpoint/2010/main">
        <p14:tracePtLst>
          <p14:tracePt t="4558" x="2578100" y="5670550"/>
          <p14:tracePt t="4567" x="2655888" y="5557838"/>
          <p14:tracePt t="4574" x="2733675" y="5422900"/>
          <p14:tracePt t="4582" x="2824163" y="5289550"/>
          <p14:tracePt t="4593" x="2924175" y="5132388"/>
          <p14:tracePt t="4600" x="3036888" y="4975225"/>
          <p14:tracePt t="4611" x="3149600" y="4818063"/>
          <p14:tracePt t="4619" x="3249613" y="4684713"/>
          <p14:tracePt t="4621" x="3362325" y="4560888"/>
          <p14:tracePt t="4631" x="3417888" y="4494213"/>
          <p14:tracePt t="4638" x="3506788" y="4392613"/>
          <p14:tracePt t="4650" x="3597275" y="4292600"/>
          <p14:tracePt t="4651" x="3663950" y="4213225"/>
          <p14:tracePt t="4661" x="3732213" y="4146550"/>
          <p14:tracePt t="4670" x="3810000" y="4078288"/>
          <p14:tracePt t="4679" x="3865563" y="4022725"/>
          <p14:tracePt t="4688" x="3922713" y="3967163"/>
          <p14:tracePt t="4697" x="3956050" y="3922713"/>
          <p14:tracePt t="4706" x="4000500" y="3865563"/>
          <p14:tracePt t="4707" x="4044950" y="3821113"/>
          <p14:tracePt t="4716" x="4067175" y="3776663"/>
          <p14:tracePt t="4726" x="4102100" y="3732213"/>
          <p14:tracePt t="4735" x="4124325" y="3675063"/>
          <p14:tracePt t="4748" x="4146550" y="3630613"/>
          <p14:tracePt t="4749" x="4168775" y="3575050"/>
          <p14:tracePt t="4759" x="4179888" y="3517900"/>
          <p14:tracePt t="4769" x="4191000" y="3451225"/>
          <p14:tracePt t="4778" x="4202113" y="3395663"/>
          <p14:tracePt t="4787" x="4213225" y="3340100"/>
          <p14:tracePt t="4788" x="4224338" y="3282950"/>
          <p14:tracePt t="4799" x="4224338" y="3227388"/>
          <p14:tracePt t="4805" x="4235450" y="3171825"/>
          <p14:tracePt t="4813" x="4235450" y="3114675"/>
          <p14:tracePt t="4820" x="4246563" y="3070225"/>
          <p14:tracePt t="4830" x="4257675" y="3025775"/>
          <p14:tracePt t="4838" x="4257675" y="2970213"/>
          <p14:tracePt t="4847" x="4268788" y="2924175"/>
          <p14:tracePt t="4854" x="4279900" y="2879725"/>
          <p14:tracePt t="4864" x="4279900" y="2857500"/>
          <p14:tracePt t="4870" x="4292600" y="2824163"/>
          <p14:tracePt t="4880" x="4292600" y="2790825"/>
          <p14:tracePt t="4886" x="4303713" y="2755900"/>
          <p14:tracePt t="4897" x="4303713" y="2733675"/>
          <p14:tracePt t="4898" x="4303713" y="2722563"/>
          <p14:tracePt t="4905" x="4314825" y="2700338"/>
          <p14:tracePt t="4914" x="4314825" y="2689225"/>
          <p14:tracePt t="4930" x="4314825" y="2678113"/>
          <p14:tracePt t="5002" x="4314825" y="2667000"/>
          <p14:tracePt t="5017" x="4314825" y="2655888"/>
          <p14:tracePt t="5033" x="4314825" y="2644775"/>
          <p14:tracePt t="5041" x="4325938" y="2644775"/>
          <p14:tracePt t="5049" x="4325938" y="2633663"/>
          <p14:tracePt t="5074" x="4325938" y="2622550"/>
          <p14:tracePt t="5322" x="4325938" y="2633663"/>
          <p14:tracePt t="5362" x="4314825" y="2633663"/>
          <p14:tracePt t="5417" x="4303713" y="2633663"/>
          <p14:tracePt t="5466" x="4292600" y="2622550"/>
          <p14:tracePt t="5481" x="4292600" y="2611438"/>
          <p14:tracePt t="5492" x="4292600" y="2600325"/>
          <p14:tracePt t="5499" x="4292600" y="2589213"/>
          <p14:tracePt t="5518" x="4279900" y="2578100"/>
          <p14:tracePt t="5527" x="4279900" y="2565400"/>
          <p14:tracePt t="5533" x="4279900" y="2554288"/>
          <p14:tracePt t="5543" x="4279900" y="2543175"/>
          <p14:tracePt t="5557" x="4268788" y="2532063"/>
          <p14:tracePt t="5574" x="4268788" y="2520950"/>
          <p14:tracePt t="5588" x="4268788" y="2509838"/>
          <p14:tracePt t="5603" x="4257675" y="2498725"/>
          <p14:tracePt t="5629" x="4257675" y="2487613"/>
          <p14:tracePt t="5647" x="4246563" y="2487613"/>
          <p14:tracePt t="5654" x="4246563" y="2476500"/>
          <p14:tracePt t="5713" x="4235450" y="2476500"/>
          <p14:tracePt t="5873" x="4246563" y="2487613"/>
          <p14:tracePt t="5888" x="4257675" y="2498725"/>
          <p14:tracePt t="5899" x="4268788" y="2498725"/>
          <p14:tracePt t="5905" x="4268788" y="2509838"/>
          <p14:tracePt t="5915" x="4279900" y="2509838"/>
          <p14:tracePt t="5922" x="4292600" y="2509838"/>
          <p14:tracePt t="5936" x="4292600" y="2520950"/>
          <p14:tracePt t="5945" x="4303713" y="2520950"/>
          <p14:tracePt t="6001" x="4314825" y="2520950"/>
          <p14:tracePt t="6033" x="4325938" y="2520950"/>
          <p14:tracePt t="6065" x="4337050" y="2520950"/>
          <p14:tracePt t="6089" x="4348163" y="2520950"/>
          <p14:tracePt t="6128" x="4348163" y="2532063"/>
          <p14:tracePt t="6272" x="4348163" y="2520950"/>
          <p14:tracePt t="6296" x="4337050" y="2520950"/>
          <p14:tracePt t="6311" x="4325938" y="2509838"/>
          <p14:tracePt t="6327" x="4314825" y="2509838"/>
          <p14:tracePt t="6345" x="4303713" y="2509838"/>
          <p14:tracePt t="6367" x="4292600" y="2498725"/>
          <p14:tracePt t="6487" x="4292600" y="2509838"/>
          <p14:tracePt t="6504" x="4292600" y="2520950"/>
          <p14:tracePt t="6519" x="4292600" y="2532063"/>
          <p14:tracePt t="6529" x="4292600" y="2543175"/>
          <p14:tracePt t="6544" x="4292600" y="2554288"/>
          <p14:tracePt t="6552" x="4292600" y="2565400"/>
          <p14:tracePt t="6560" x="4292600" y="2578100"/>
          <p14:tracePt t="6569" x="4292600" y="2600325"/>
          <p14:tracePt t="6578" x="4292600" y="2622550"/>
          <p14:tracePt t="6586" x="4279900" y="2655888"/>
          <p14:tracePt t="6594" x="4257675" y="2689225"/>
          <p14:tracePt t="6603" x="4246563" y="2744788"/>
          <p14:tracePt t="6615" x="4224338" y="2801938"/>
          <p14:tracePt t="6623" x="4202113" y="2868613"/>
          <p14:tracePt t="6626" x="4168775" y="2935288"/>
          <p14:tracePt t="6635" x="4146550" y="3025775"/>
          <p14:tracePt t="6646" x="4113213" y="3103563"/>
          <p14:tracePt t="6655" x="4089400" y="3194050"/>
          <p14:tracePt t="6666" x="4033838" y="3351213"/>
          <p14:tracePt t="6676" x="4022725" y="3429000"/>
          <p14:tracePt t="6685" x="3989388" y="3506788"/>
          <p14:tracePt t="6695" x="3978275" y="3575050"/>
          <p14:tracePt t="6696" x="3956050" y="3630613"/>
          <p14:tracePt t="6705" x="3944938" y="3686175"/>
          <p14:tracePt t="6715" x="3933825" y="3754438"/>
          <p14:tracePt t="6723" x="3922713" y="3810000"/>
          <p14:tracePt t="6733" x="3898900" y="3854450"/>
          <p14:tracePt t="6742" x="3887788" y="3898900"/>
          <p14:tracePt t="6743" x="3876675" y="3956050"/>
          <p14:tracePt t="6752" x="3854450" y="4000500"/>
          <p14:tracePt t="6760" x="3843338" y="4056063"/>
          <p14:tracePt t="6767" x="3821113" y="4102100"/>
          <p14:tracePt t="6775" x="3810000" y="4157663"/>
          <p14:tracePt t="6784" x="3787775" y="4202113"/>
          <p14:tracePt t="6791" x="3765550" y="4246563"/>
          <p14:tracePt t="6800" x="3754438" y="4292600"/>
          <p14:tracePt t="6807" x="3732213" y="4337050"/>
          <p14:tracePt t="6816" x="3721100" y="4370388"/>
          <p14:tracePt t="6823" x="3708400" y="4392613"/>
          <p14:tracePt t="6833" x="3675063" y="4448175"/>
          <p14:tracePt t="6840" x="3652838" y="4483100"/>
          <p14:tracePt t="6850" x="3641725" y="4494213"/>
          <p14:tracePt t="6856" x="3608388" y="4538663"/>
          <p14:tracePt t="6866" x="3575050" y="4560888"/>
          <p14:tracePt t="6873" x="3552825" y="4583113"/>
          <p14:tracePt t="6883" x="3530600" y="4616450"/>
          <p14:tracePt t="6890" x="3506788" y="4638675"/>
          <p14:tracePt t="6899" x="3495675" y="4660900"/>
          <p14:tracePt t="6907" x="3462338" y="4684713"/>
          <p14:tracePt t="6916" x="3440113" y="4706938"/>
          <p14:tracePt t="6919" x="3417888" y="4729163"/>
          <p14:tracePt t="6926" x="3406775" y="4740275"/>
          <p14:tracePt t="6934" x="3384550" y="4762500"/>
          <p14:tracePt t="6942" x="3373438" y="4784725"/>
          <p14:tracePt t="6950" x="3351213" y="4806950"/>
          <p14:tracePt t="6957" x="3340100" y="4829175"/>
          <p14:tracePt t="6967" x="3327400" y="4851400"/>
          <p14:tracePt t="6974" x="3316288" y="4875213"/>
          <p14:tracePt t="6984" x="3305175" y="4897438"/>
          <p14:tracePt t="6991" x="3294063" y="4919663"/>
          <p14:tracePt t="7000" x="3282950" y="4941888"/>
          <p14:tracePt t="7006" x="3271838" y="4975225"/>
          <p14:tracePt t="7016" x="3260725" y="4997450"/>
          <p14:tracePt t="7023" x="3249613" y="5008563"/>
          <p14:tracePt t="7033" x="3238500" y="5019675"/>
          <p14:tracePt t="7039" x="3238500" y="5030788"/>
          <p14:tracePt t="7050" x="3227388" y="5041900"/>
          <p14:tracePt t="7057" x="3227388" y="5054600"/>
          <p14:tracePt t="7071" x="3216275" y="5054600"/>
          <p14:tracePt t="7083" x="3216275" y="5065713"/>
          <p14:tracePt t="7175" x="3216275" y="5054600"/>
          <p14:tracePt t="7185" x="3216275" y="5041900"/>
          <p14:tracePt t="10599" x="3216275" y="5030788"/>
          <p14:tracePt t="10608" x="3227388" y="5030788"/>
          <p14:tracePt t="10616" x="3227388" y="5019675"/>
          <p14:tracePt t="10625" x="3238500" y="5008563"/>
          <p14:tracePt t="10633" x="3249613" y="5008563"/>
          <p14:tracePt t="10642" x="3249613" y="4997450"/>
          <p14:tracePt t="10648" x="3260725" y="4997450"/>
          <p14:tracePt t="10658" x="3271838" y="4986338"/>
          <p14:tracePt t="10674" x="3282950" y="4975225"/>
          <p14:tracePt t="10683" x="3294063" y="4975225"/>
          <p14:tracePt t="10696" x="3305175" y="4964113"/>
          <p14:tracePt t="10713" x="3316288" y="4964113"/>
          <p14:tracePt t="10741" x="3316288" y="4953000"/>
          <p14:tracePt t="10878" x="3327400" y="4953000"/>
          <p14:tracePt t="10903" x="3327400" y="4941888"/>
          <p14:tracePt t="10911" x="3340100" y="4941888"/>
          <p14:tracePt t="11892" x="3351213" y="4941888"/>
          <p14:tracePt t="11901" x="3362325" y="4941888"/>
          <p14:tracePt t="11911" x="3362325" y="4930775"/>
          <p14:tracePt t="11926" x="3373438" y="4930775"/>
          <p14:tracePt t="11934" x="3373438" y="4919663"/>
          <p14:tracePt t="11943" x="3384550" y="4919663"/>
          <p14:tracePt t="11950" x="3395663" y="4908550"/>
          <p14:tracePt t="11959" x="3406775" y="4908550"/>
          <p14:tracePt t="11967" x="3406775" y="4897438"/>
          <p14:tracePt t="11975" x="3417888" y="4897438"/>
          <p14:tracePt t="11983" x="3429000" y="4886325"/>
          <p14:tracePt t="11999" x="3440113" y="4875213"/>
          <p14:tracePt t="12009" x="3451225" y="4875213"/>
          <p14:tracePt t="12017" x="3451225" y="4864100"/>
          <p14:tracePt t="12025" x="3462338" y="4864100"/>
          <p14:tracePt t="12040" x="3473450" y="4851400"/>
          <p14:tracePt t="12049" x="3484563" y="4851400"/>
          <p14:tracePt t="12065" x="3495675" y="4840288"/>
          <p14:tracePt t="12075" x="3506788" y="4829175"/>
          <p14:tracePt t="12091" x="3517900" y="4829175"/>
          <p14:tracePt t="12107" x="3530600" y="4818063"/>
          <p14:tracePt t="12131" x="3541713" y="4818063"/>
          <p14:tracePt t="12140" x="3541713" y="4806950"/>
          <p14:tracePt t="12155" x="3552825" y="4806950"/>
          <p14:tracePt t="12171" x="3563938" y="4795838"/>
          <p14:tracePt t="12195" x="3575050" y="4795838"/>
          <p14:tracePt t="12203" x="3575050" y="4784725"/>
          <p14:tracePt t="12210" x="3586163" y="4784725"/>
          <p14:tracePt t="12227" x="3597275" y="4784725"/>
          <p14:tracePt t="12248" x="3608388" y="4784725"/>
          <p14:tracePt t="12255" x="3608388" y="4773613"/>
          <p14:tracePt t="12260" x="3619500" y="4773613"/>
          <p14:tracePt t="12291" x="3630613" y="4773613"/>
          <p14:tracePt t="12355" x="3641725" y="4762500"/>
          <p14:tracePt t="12379" x="3641725" y="4751388"/>
          <p14:tracePt t="12387" x="3652838" y="4740275"/>
          <p14:tracePt t="12394" x="3663950" y="4740275"/>
          <p14:tracePt t="12402" x="3663950" y="4718050"/>
          <p14:tracePt t="12410" x="3675063" y="4706938"/>
          <p14:tracePt t="12418" x="3686175" y="4695825"/>
          <p14:tracePt t="12426" x="3697288" y="4673600"/>
          <p14:tracePt t="12434" x="3708400" y="4660900"/>
          <p14:tracePt t="12442" x="3721100" y="4649788"/>
          <p14:tracePt t="12450" x="3732213" y="4638675"/>
          <p14:tracePt t="12458" x="3732213" y="4627563"/>
          <p14:tracePt t="12466" x="3743325" y="4616450"/>
          <p14:tracePt t="12474" x="3754438" y="4616450"/>
          <p14:tracePt t="12482" x="3754438" y="4605338"/>
          <p14:tracePt t="12490" x="3765550" y="4594225"/>
          <p14:tracePt t="12517" x="3776663" y="4583113"/>
          <p14:tracePt t="12611" x="3787775" y="4583113"/>
          <p14:tracePt t="12620" x="3787775" y="4572000"/>
          <p14:tracePt t="12651" x="3798888" y="4572000"/>
          <p14:tracePt t="12667" x="3798888" y="4560888"/>
          <p14:tracePt t="13792" x="3798888" y="4572000"/>
          <p14:tracePt t="13802" x="3810000" y="4583113"/>
          <p14:tracePt t="13810" x="3821113" y="4605338"/>
          <p14:tracePt t="13816" x="3832225" y="4616450"/>
          <p14:tracePt t="13826" x="3854450" y="4649788"/>
          <p14:tracePt t="13835" x="3876675" y="4673600"/>
          <p14:tracePt t="13848" x="3898900" y="4706938"/>
          <p14:tracePt t="13855" x="3911600" y="4729163"/>
          <p14:tracePt t="13859" x="3922713" y="4751388"/>
          <p14:tracePt t="13869" x="3944938" y="4773613"/>
          <p14:tracePt t="13878" x="3956050" y="4806950"/>
          <p14:tracePt t="13885" x="3978275" y="4829175"/>
          <p14:tracePt t="13896" x="3989388" y="4851400"/>
          <p14:tracePt t="13899" x="3989388" y="4864100"/>
          <p14:tracePt t="13909" x="4000500" y="4886325"/>
          <p14:tracePt t="13918" x="4011613" y="4897438"/>
          <p14:tracePt t="13927" x="4011613" y="4908550"/>
          <p14:tracePt t="13928" x="4022725" y="4919663"/>
          <p14:tracePt t="13944" x="4033838" y="4930775"/>
          <p14:tracePt t="13954" x="4033838" y="4941888"/>
          <p14:tracePt t="13961" x="4033838" y="4953000"/>
          <p14:tracePt t="13969" x="4044950" y="4953000"/>
          <p14:tracePt t="13977" x="4044950" y="4964113"/>
          <p14:tracePt t="13986" x="4044950" y="4975225"/>
          <p14:tracePt t="13994" x="4044950" y="4986338"/>
          <p14:tracePt t="14003" x="4044950" y="4997450"/>
          <p14:tracePt t="14011" x="4044950" y="5008563"/>
          <p14:tracePt t="14020" x="4044950" y="5019675"/>
          <p14:tracePt t="14028" x="4044950" y="5030788"/>
          <p14:tracePt t="14041" x="4044950" y="5041900"/>
          <p14:tracePt t="14056" x="4044950" y="5054600"/>
          <p14:tracePt t="14089" x="4044950" y="5065713"/>
          <p14:tracePt t="14100" x="4033838" y="5065713"/>
          <p14:tracePt t="14135" x="4022725" y="5065713"/>
          <p14:tracePt t="14151" x="4011613" y="5065713"/>
          <p14:tracePt t="14192" x="4000500" y="5065713"/>
          <p14:tracePt t="14320" x="4000500" y="5054600"/>
          <p14:tracePt t="14329" x="3989388" y="5054600"/>
          <p14:tracePt t="14416" x="3989388" y="5041900"/>
          <p14:tracePt t="16627" x="3989388" y="5030788"/>
          <p14:tracePt t="16638" x="3989388" y="5019675"/>
          <p14:tracePt t="16646" x="4000500" y="5008563"/>
          <p14:tracePt t="16653" x="4000500" y="4997450"/>
          <p14:tracePt t="16662" x="4000500" y="4986338"/>
          <p14:tracePt t="16672" x="4011613" y="4975225"/>
          <p14:tracePt t="16680" x="4011613" y="4964113"/>
          <p14:tracePt t="16691" x="4011613" y="4941888"/>
          <p14:tracePt t="16693" x="4022725" y="4930775"/>
          <p14:tracePt t="16702" x="4022725" y="4919663"/>
          <p14:tracePt t="16709" x="4022725" y="4908550"/>
          <p14:tracePt t="16717" x="4033838" y="4897438"/>
          <p14:tracePt t="16726" x="4033838" y="4886325"/>
          <p14:tracePt t="16735" x="4033838" y="4875213"/>
          <p14:tracePt t="16743" x="4044950" y="4864100"/>
          <p14:tracePt t="16752" x="4044950" y="4851400"/>
          <p14:tracePt t="16760" x="4044950" y="4840288"/>
          <p14:tracePt t="16773" x="4056063" y="4829175"/>
          <p14:tracePt t="16781" x="4067175" y="4818063"/>
          <p14:tracePt t="16791" x="4067175" y="4806950"/>
          <p14:tracePt t="16800" x="4067175" y="4795838"/>
          <p14:tracePt t="16807" x="4067175" y="4784725"/>
          <p14:tracePt t="16815" x="4078288" y="4773613"/>
          <p14:tracePt t="16823" x="4078288" y="4762500"/>
          <p14:tracePt t="16832" x="4078288" y="4751388"/>
          <p14:tracePt t="16839" x="4089400" y="4740275"/>
          <p14:tracePt t="16844" x="4089400" y="4729163"/>
          <p14:tracePt t="16866" x="4089400" y="4718050"/>
          <p14:tracePt t="16899" x="4102100" y="4706938"/>
          <p14:tracePt t="16963" x="4113213" y="4695825"/>
          <p14:tracePt t="17075" x="4124325" y="4695825"/>
          <p14:tracePt t="17314" x="4124325" y="4684713"/>
          <p14:tracePt t="17338" x="4124325" y="4673600"/>
          <p14:tracePt t="17347" x="4135438" y="4660900"/>
          <p14:tracePt t="17363" x="4135438" y="4649788"/>
          <p14:tracePt t="17378" x="4146550" y="4638675"/>
          <p14:tracePt t="17434" x="4157663" y="4638675"/>
          <p14:tracePt t="17449" x="4157663" y="4627563"/>
          <p14:tracePt t="17490" x="4157663" y="4616450"/>
          <p14:tracePt t="17506" x="4168775" y="4605338"/>
          <p14:tracePt t="17516" x="4168775" y="4594225"/>
          <p14:tracePt t="17524" x="4168775" y="4583113"/>
          <p14:tracePt t="17533" x="4179888" y="4572000"/>
          <p14:tracePt t="17542" x="4179888" y="4560888"/>
          <p14:tracePt t="17549" x="4179888" y="4549775"/>
          <p14:tracePt t="17555" x="4191000" y="4538663"/>
          <p14:tracePt t="17566" x="4191000" y="4527550"/>
          <p14:tracePt t="17574" x="4191000" y="4516438"/>
          <p14:tracePt t="17581" x="4202113" y="4516438"/>
          <p14:tracePt t="17590" x="4202113" y="4505325"/>
          <p14:tracePt t="17626" x="4202113" y="4494213"/>
          <p14:tracePt t="17658" x="4202113" y="4483100"/>
          <p14:tracePt t="17674" x="4202113" y="4470400"/>
          <p14:tracePt t="17689" x="4202113" y="4459288"/>
          <p14:tracePt t="17705" x="4202113" y="4448175"/>
          <p14:tracePt t="17721" x="4202113" y="4437063"/>
          <p14:tracePt t="17729" x="4202113" y="4425950"/>
          <p14:tracePt t="17738" x="4202113" y="4414838"/>
          <p14:tracePt t="17753" x="4202113" y="4403725"/>
          <p14:tracePt t="17761" x="4202113" y="4392613"/>
          <p14:tracePt t="17769" x="4202113" y="4381500"/>
          <p14:tracePt t="17785" x="4202113" y="4370388"/>
          <p14:tracePt t="17801" x="4202113" y="4359275"/>
          <p14:tracePt t="17817" x="4202113" y="4348163"/>
          <p14:tracePt t="17843" x="4202113" y="4337050"/>
          <p14:tracePt t="17857" x="4202113" y="4325938"/>
          <p14:tracePt t="17897" x="4202113" y="4314825"/>
          <p14:tracePt t="18495" x="4202113" y="4303713"/>
          <p14:tracePt t="18503" x="4202113" y="4292600"/>
          <p14:tracePt t="18519" x="4202113" y="4279900"/>
          <p14:tracePt t="18535" x="4213225" y="4268788"/>
          <p14:tracePt t="18552" x="4213225" y="4257675"/>
          <p14:tracePt t="18568" x="4224338" y="4257675"/>
          <p14:tracePt t="18584" x="4224338" y="4246563"/>
          <p14:tracePt t="18593" x="4235450" y="4246563"/>
          <p14:tracePt t="18615" x="4246563" y="4246563"/>
          <p14:tracePt t="18639" x="4257675" y="4246563"/>
          <p14:tracePt t="18655" x="4268788" y="4246563"/>
          <p14:tracePt t="18679" x="4279900" y="4246563"/>
          <p14:tracePt t="18703" x="4292600" y="4246563"/>
          <p14:tracePt t="18767" x="4303713" y="4246563"/>
          <p14:tracePt t="18863" x="4314825" y="4246563"/>
          <p14:tracePt t="21276" x="4314825" y="4235450"/>
          <p14:tracePt t="21286" x="4314825" y="4224338"/>
          <p14:tracePt t="21300" x="4314825" y="4213225"/>
          <p14:tracePt t="21309" x="4314825" y="4202113"/>
          <p14:tracePt t="21326" x="4314825" y="4191000"/>
          <p14:tracePt t="21364" x="4314825" y="4179888"/>
          <p14:tracePt t="21691" x="4314825" y="4168775"/>
          <p14:tracePt t="21701" x="4314825" y="4157663"/>
          <p14:tracePt t="21708" x="4314825" y="4146550"/>
          <p14:tracePt t="21715" x="4303713" y="4124325"/>
          <p14:tracePt t="21725" x="4303713" y="4113213"/>
          <p14:tracePt t="21733" x="4303713" y="4089400"/>
          <p14:tracePt t="21746" x="4303713" y="4067175"/>
          <p14:tracePt t="21747" x="4303713" y="4044950"/>
          <p14:tracePt t="21756" x="4292600" y="4033838"/>
          <p14:tracePt t="21766" x="4292600" y="4011613"/>
          <p14:tracePt t="21774" x="4292600" y="3978275"/>
          <p14:tracePt t="21781" x="4292600" y="3944938"/>
          <p14:tracePt t="21788" x="4292600" y="3911600"/>
          <p14:tracePt t="21797" x="4279900" y="3887788"/>
          <p14:tracePt t="21805" x="4279900" y="3832225"/>
          <p14:tracePt t="21814" x="4279900" y="3798888"/>
          <p14:tracePt t="21821" x="4279900" y="3732213"/>
          <p14:tracePt t="21829" x="4279900" y="3675063"/>
          <p14:tracePt t="21837" x="4279900" y="3597275"/>
          <p14:tracePt t="21852" x="4279900" y="3517900"/>
          <p14:tracePt t="21854" x="4279900" y="3440113"/>
          <p14:tracePt t="21861" x="4279900" y="3362325"/>
          <p14:tracePt t="21870" x="4279900" y="3271838"/>
          <p14:tracePt t="21878" x="4279900" y="3194050"/>
          <p14:tracePt t="21888" x="4279900" y="3125788"/>
          <p14:tracePt t="21895" x="4279900" y="3048000"/>
          <p14:tracePt t="21903" x="4279900" y="2992438"/>
          <p14:tracePt t="21912" x="4279900" y="2935288"/>
          <p14:tracePt t="21919" x="4292600" y="2879725"/>
          <p14:tracePt t="21929" x="4292600" y="2857500"/>
          <p14:tracePt t="21935" x="4303713" y="2790825"/>
          <p14:tracePt t="21944" x="4303713" y="2768600"/>
          <p14:tracePt t="21951" x="4314825" y="2733675"/>
          <p14:tracePt t="21959" x="4314825" y="2700338"/>
          <p14:tracePt t="21967" x="4314825" y="2667000"/>
          <p14:tracePt t="21973" x="4325938" y="2622550"/>
          <p14:tracePt t="21983" x="4325938" y="2611438"/>
          <p14:tracePt t="21990" x="4325938" y="2578100"/>
          <p14:tracePt t="22000" x="4325938" y="2520950"/>
          <p14:tracePt t="22006" x="4325938" y="2498725"/>
          <p14:tracePt t="22017" x="4325938" y="2476500"/>
          <p14:tracePt t="22023" x="4325938" y="2443163"/>
          <p14:tracePt t="22034" x="4325938" y="2409825"/>
          <p14:tracePt t="22035" x="4337050" y="2387600"/>
          <p14:tracePt t="22043" x="4337050" y="2363788"/>
          <p14:tracePt t="22051" x="4337050" y="2330450"/>
          <p14:tracePt t="22058" x="4348163" y="2319338"/>
          <p14:tracePt t="22068" x="4348163" y="2297113"/>
          <p14:tracePt t="22074" x="4348163" y="2274888"/>
          <p14:tracePt t="22084" x="4348163" y="2263775"/>
          <p14:tracePt t="22090" x="4359275" y="2252663"/>
          <p14:tracePt t="22100" x="4359275" y="2241550"/>
          <p14:tracePt t="22107" x="4359275" y="2230438"/>
          <p14:tracePt t="22117" x="4359275" y="2219325"/>
          <p14:tracePt t="22123" x="4359275" y="2208213"/>
          <p14:tracePt t="22133" x="4359275" y="2197100"/>
          <p14:tracePt t="22140" x="4359275" y="2184400"/>
          <p14:tracePt t="22151" x="4359275" y="2173288"/>
          <p14:tracePt t="22157" x="4359275" y="2162175"/>
          <p14:tracePt t="22172" x="4359275" y="2151063"/>
          <p14:tracePt t="22210" x="4359275" y="2139950"/>
          <p14:tracePt t="22331" x="4348163" y="2139950"/>
          <p14:tracePt t="22379" x="4337050" y="2139950"/>
          <p14:tracePt t="22427" x="4325938" y="2139950"/>
          <p14:tracePt t="22437" x="4325938" y="2151063"/>
          <p14:tracePt t="22458" x="4314825" y="2162175"/>
          <p14:tracePt t="22467" x="4314825" y="2173288"/>
          <p14:tracePt t="22474" x="4303713" y="2173288"/>
          <p14:tracePt t="22490" x="4303713" y="2184400"/>
          <p14:tracePt t="22506" x="4292600" y="2184400"/>
          <p14:tracePt t="22514" x="4292600" y="2197100"/>
          <p14:tracePt t="22762" x="4279900" y="2208213"/>
          <p14:tracePt t="22780" x="4279900" y="2219325"/>
          <p14:tracePt t="22801" x="4279900" y="2230438"/>
          <p14:tracePt t="22817" x="4268788" y="2241550"/>
          <p14:tracePt t="22843" x="4268788" y="2252663"/>
          <p14:tracePt t="22874" x="4268788" y="2263775"/>
          <p14:tracePt t="22922" x="4268788" y="2274888"/>
          <p14:tracePt t="23033" x="4279900" y="2274888"/>
          <p14:tracePt t="23592" x="4268788" y="2286000"/>
          <p14:tracePt t="23602" x="4268788" y="2297113"/>
          <p14:tracePt t="23609" x="4268788" y="2308225"/>
          <p14:tracePt t="23615" x="4257675" y="2319338"/>
          <p14:tracePt t="23625" x="4257675" y="2330450"/>
          <p14:tracePt t="23634" x="4246563" y="2352675"/>
          <p14:tracePt t="23644" x="4246563" y="2363788"/>
          <p14:tracePt t="23653" x="4246563" y="2374900"/>
          <p14:tracePt t="23660" x="4246563" y="2387600"/>
          <p14:tracePt t="23669" x="4246563" y="2398713"/>
          <p14:tracePt t="23677" x="4246563" y="2409825"/>
          <p14:tracePt t="23686" x="4246563" y="2420938"/>
          <p14:tracePt t="23696" x="4246563" y="2432050"/>
          <p14:tracePt t="23704" x="4246563" y="2443163"/>
          <p14:tracePt t="23719" x="4246563" y="2454275"/>
          <p14:tracePt t="23735" x="4246563" y="2465388"/>
          <p14:tracePt t="23752" x="4246563" y="2476500"/>
          <p14:tracePt t="23768" x="4246563" y="2487613"/>
          <p14:tracePt t="23776" x="4246563" y="2498725"/>
          <p14:tracePt t="23791" x="4246563" y="2509838"/>
          <p14:tracePt t="23801" x="4246563" y="2520950"/>
          <p14:tracePt t="23815" x="4246563" y="2532063"/>
          <p14:tracePt t="23825" x="4246563" y="2543175"/>
          <p14:tracePt t="23832" x="4246563" y="2554288"/>
          <p14:tracePt t="23847" x="4246563" y="2565400"/>
          <p14:tracePt t="23855" x="4246563" y="2578100"/>
          <p14:tracePt t="23863" x="4246563" y="2589213"/>
          <p14:tracePt t="23871" x="4246563" y="2600325"/>
          <p14:tracePt t="23879" x="4246563" y="2611438"/>
          <p14:tracePt t="23887" x="4246563" y="2622550"/>
          <p14:tracePt t="23895" x="4246563" y="2644775"/>
          <p14:tracePt t="23903" x="4246563" y="2667000"/>
          <p14:tracePt t="23910" x="4246563" y="2678113"/>
          <p14:tracePt t="23919" x="4246563" y="2700338"/>
          <p14:tracePt t="23926" x="4246563" y="2711450"/>
          <p14:tracePt t="23935" x="4246563" y="2722563"/>
          <p14:tracePt t="23942" x="4246563" y="2733675"/>
          <p14:tracePt t="23953" x="4246563" y="2744788"/>
          <p14:tracePt t="23959" x="4246563" y="2755900"/>
          <p14:tracePt t="23974" x="4246563" y="2768600"/>
          <p14:tracePt t="23999" x="4246563" y="2779713"/>
          <p14:tracePt t="24008" x="4235450" y="2779713"/>
          <p14:tracePt t="24014" x="4235450" y="2790825"/>
          <p14:tracePt t="24031" x="4235450" y="2801938"/>
          <p14:tracePt t="24063" x="4235450" y="2813050"/>
          <p14:tracePt t="24534" x="4235450" y="2824163"/>
          <p14:tracePt t="24550" x="4235450" y="2835275"/>
          <p14:tracePt t="24558" x="4235450" y="2857500"/>
          <p14:tracePt t="24574" x="4235450" y="2868613"/>
          <p14:tracePt t="24582" x="4235450" y="2879725"/>
          <p14:tracePt t="24614" x="4235450" y="2890838"/>
          <p14:tracePt t="24670" x="4235450" y="2868613"/>
          <p14:tracePt t="24679" x="4235450" y="2846388"/>
          <p14:tracePt t="24687" x="4235450" y="2813050"/>
          <p14:tracePt t="24695" x="4235450" y="2790825"/>
          <p14:tracePt t="24708" x="4246563" y="2755900"/>
          <p14:tracePt t="24710" x="4246563" y="2733675"/>
          <p14:tracePt t="24719" x="4246563" y="2700338"/>
          <p14:tracePt t="24726" x="4257675" y="2667000"/>
          <p14:tracePt t="24735" x="4257675" y="2633663"/>
          <p14:tracePt t="24746" x="4268788" y="2600325"/>
          <p14:tracePt t="24754" x="4268788" y="2565400"/>
          <p14:tracePt t="24763" x="4268788" y="2543175"/>
          <p14:tracePt t="24766" x="4279900" y="2520950"/>
          <p14:tracePt t="24775" x="4279900" y="2487613"/>
          <p14:tracePt t="24781" x="4279900" y="2465388"/>
          <p14:tracePt t="24791" x="4292600" y="2443163"/>
          <p14:tracePt t="24799" x="4292600" y="2420938"/>
          <p14:tracePt t="24809" x="4292600" y="2398713"/>
          <p14:tracePt t="24814" x="4292600" y="2374900"/>
          <p14:tracePt t="24823" x="4303713" y="2352675"/>
          <p14:tracePt t="24831" x="4303713" y="2330450"/>
          <p14:tracePt t="24841" x="4303713" y="2308225"/>
          <p14:tracePt t="24851" x="4314825" y="2297113"/>
          <p14:tracePt t="24860" x="4325938" y="2286000"/>
          <p14:tracePt t="24870" x="4325938" y="2274888"/>
          <p14:tracePt t="24871" x="4325938" y="2263775"/>
          <p14:tracePt t="24885" x="4325938" y="2252663"/>
          <p14:tracePt t="24894" x="4337050" y="2252663"/>
          <p14:tracePt t="25117" x="4337050" y="2241550"/>
          <p14:tracePt t="25141" x="4337050" y="2230438"/>
          <p14:tracePt t="25149" x="4348163" y="2230438"/>
          <p14:tracePt t="25161" x="4348163" y="2219325"/>
          <p14:tracePt t="25170" x="4359275" y="2208213"/>
          <p14:tracePt t="25179" x="4359275" y="2197100"/>
          <p14:tracePt t="25184" x="4370388" y="2197100"/>
          <p14:tracePt t="25194" x="4370388" y="2184400"/>
          <p14:tracePt t="25202" x="4370388" y="2173288"/>
          <p14:tracePt t="25214" x="4381500" y="2151063"/>
          <p14:tracePt t="25224" x="4381500" y="2128838"/>
          <p14:tracePt t="25232" x="4392613" y="2117725"/>
          <p14:tracePt t="25242" x="4392613" y="2106613"/>
          <p14:tracePt t="25250" x="4392613" y="2095500"/>
          <p14:tracePt t="25258" x="4403725" y="2073275"/>
          <p14:tracePt t="25267" x="4403725" y="2062163"/>
          <p14:tracePt t="25276" x="4403725" y="2051050"/>
          <p14:tracePt t="25277" x="4403725" y="2039938"/>
          <p14:tracePt t="25286" x="4414838" y="2028825"/>
          <p14:tracePt t="25301" x="4414838" y="2017713"/>
          <p14:tracePt t="25325" x="4414838" y="2006600"/>
          <p14:tracePt t="25397" x="4425950" y="2006600"/>
          <p14:tracePt t="25453" x="4437063" y="2006600"/>
          <p14:tracePt t="25772" x="4425950" y="2006600"/>
          <p14:tracePt t="25797" x="4425950" y="2017713"/>
          <p14:tracePt t="25805" x="4425950" y="2028825"/>
          <p14:tracePt t="25813" x="4425950" y="2039938"/>
          <p14:tracePt t="25822" x="4414838" y="2051050"/>
          <p14:tracePt t="25831" x="4414838" y="2062163"/>
          <p14:tracePt t="25840" x="4414838" y="2084388"/>
          <p14:tracePt t="25845" x="4403725" y="2095500"/>
          <p14:tracePt t="25854" x="4403725" y="2117725"/>
          <p14:tracePt t="25859" x="4403725" y="2139950"/>
          <p14:tracePt t="25869" x="4403725" y="2173288"/>
          <p14:tracePt t="25878" x="4403725" y="2197100"/>
          <p14:tracePt t="25893" x="4392613" y="2219325"/>
          <p14:tracePt t="25894" x="4392613" y="2252663"/>
          <p14:tracePt t="25906" x="4392613" y="2286000"/>
          <p14:tracePt t="25916" x="4392613" y="2308225"/>
          <p14:tracePt t="25917" x="4392613" y="2341563"/>
          <p14:tracePt t="25926" x="4392613" y="2352675"/>
          <p14:tracePt t="25933" x="4392613" y="2387600"/>
          <p14:tracePt t="25943" x="4381500" y="2409825"/>
          <p14:tracePt t="25953" x="4381500" y="2432050"/>
          <p14:tracePt t="25960" x="4381500" y="2454275"/>
          <p14:tracePt t="25970" x="4381500" y="2476500"/>
          <p14:tracePt t="25973" x="4381500" y="2487613"/>
          <p14:tracePt t="25981" x="4381500" y="2509838"/>
          <p14:tracePt t="25990" x="4370388" y="2532063"/>
          <p14:tracePt t="26000" x="4370388" y="2554288"/>
          <p14:tracePt t="26008" x="4370388" y="2565400"/>
          <p14:tracePt t="26016" x="4370388" y="2578100"/>
          <p14:tracePt t="26024" x="4370388" y="2600325"/>
          <p14:tracePt t="26031" x="4370388" y="2611438"/>
          <p14:tracePt t="26040" x="4359275" y="2622550"/>
          <p14:tracePt t="26048" x="4359275" y="2633663"/>
          <p14:tracePt t="26056" x="4359275" y="2644775"/>
          <p14:tracePt t="26063" x="4359275" y="2655888"/>
          <p14:tracePt t="26073" x="4359275" y="2667000"/>
          <p14:tracePt t="26079" x="4359275" y="2678113"/>
          <p14:tracePt t="26090" x="4359275" y="2689225"/>
          <p14:tracePt t="26091" x="4348163" y="2700338"/>
          <p14:tracePt t="26106" x="4348163" y="2711450"/>
          <p14:tracePt t="26115" x="4348163" y="2722563"/>
          <p14:tracePt t="26123" x="4348163" y="2733675"/>
          <p14:tracePt t="26130" x="4348163" y="2744788"/>
          <p14:tracePt t="26146" x="4337050" y="2755900"/>
          <p14:tracePt t="26155" x="4337050" y="2768600"/>
          <p14:tracePt t="26162" x="4337050" y="2779713"/>
          <p14:tracePt t="26171" x="4337050" y="2801938"/>
          <p14:tracePt t="26178" x="4337050" y="2813050"/>
          <p14:tracePt t="26186" x="4337050" y="2824163"/>
          <p14:tracePt t="26207" x="4337050" y="2835275"/>
          <p14:tracePt t="26214" x="4337050" y="2846388"/>
          <p14:tracePt t="26220" x="4337050" y="2857500"/>
          <p14:tracePt t="26227" x="4325938" y="2857500"/>
          <p14:tracePt t="26235" x="4325938" y="2868613"/>
          <p14:tracePt t="26250" x="4325938" y="2879725"/>
          <p14:tracePt t="26275" x="4325938" y="2890838"/>
          <p14:tracePt t="26299" x="4325938" y="2901950"/>
          <p14:tracePt t="26315" x="4325938" y="2913063"/>
          <p14:tracePt t="26331" x="4325938" y="2924175"/>
          <p14:tracePt t="26355" x="4325938" y="2935288"/>
          <p14:tracePt t="26362" x="4314825" y="2935288"/>
          <p14:tracePt t="26370" x="4314825" y="2946400"/>
          <p14:tracePt t="26387" x="4314825" y="2959100"/>
          <p14:tracePt t="26410" x="4314825" y="2970213"/>
          <p14:tracePt t="26818" x="4314825" y="2959100"/>
          <p14:tracePt t="26834" x="4314825" y="2946400"/>
          <p14:tracePt t="26845" x="4314825" y="2924175"/>
          <p14:tracePt t="26852" x="4314825" y="2901950"/>
          <p14:tracePt t="26862" x="4314825" y="2890838"/>
          <p14:tracePt t="26869" x="4314825" y="2846388"/>
          <p14:tracePt t="26877" x="4314825" y="2801938"/>
          <p14:tracePt t="26884" x="4314825" y="2755900"/>
          <p14:tracePt t="26898" x="4314825" y="2711450"/>
          <p14:tracePt t="26899" x="4314825" y="2655888"/>
          <p14:tracePt t="26908" x="4314825" y="2600325"/>
          <p14:tracePt t="26917" x="4314825" y="2532063"/>
          <p14:tracePt t="26925" x="4314825" y="2476500"/>
          <p14:tracePt t="26934" x="4314825" y="2432050"/>
          <p14:tracePt t="26942" x="4314825" y="2409825"/>
          <p14:tracePt t="26950" x="4314825" y="2363788"/>
          <p14:tracePt t="26958" x="4314825" y="2319338"/>
          <p14:tracePt t="26965" x="4325938" y="2297113"/>
          <p14:tracePt t="26976" x="4325938" y="2274888"/>
          <p14:tracePt t="26977" x="4337050" y="2241550"/>
          <p14:tracePt t="26986" x="4337050" y="2230438"/>
          <p14:tracePt t="26997" x="4337050" y="2208213"/>
          <p14:tracePt t="27005" x="4337050" y="2197100"/>
          <p14:tracePt t="27013" x="4337050" y="2173288"/>
          <p14:tracePt t="27020" x="4337050" y="2162175"/>
          <p14:tracePt t="27028" x="4348163" y="2151063"/>
          <p14:tracePt t="27039" x="4348163" y="2128838"/>
          <p14:tracePt t="27047" x="4348163" y="2106613"/>
          <p14:tracePt t="27055" x="4348163" y="2095500"/>
          <p14:tracePt t="27062" x="4348163" y="2084388"/>
          <p14:tracePt t="27071" x="4359275" y="2062163"/>
          <p14:tracePt t="27080" x="4359275" y="2039938"/>
          <p14:tracePt t="27087" x="4359275" y="2028825"/>
          <p14:tracePt t="27093" x="4359275" y="2017713"/>
          <p14:tracePt t="27099" x="4359275" y="1993900"/>
          <p14:tracePt t="27105" x="4370388" y="1982788"/>
          <p14:tracePt t="27114" x="4370388" y="1971675"/>
          <p14:tracePt t="27121" x="4370388" y="1960563"/>
          <p14:tracePt t="27137" x="4370388" y="1949450"/>
          <p14:tracePt t="27144" x="4370388" y="1938338"/>
          <p14:tracePt t="27163" x="4370388" y="1927225"/>
          <p14:tracePt t="27185" x="4370388" y="1916113"/>
          <p14:tracePt t="27433" x="4370388" y="1927225"/>
          <p14:tracePt t="27473" x="4370388" y="1938338"/>
          <p14:tracePt t="27488" x="4370388" y="1949450"/>
          <p14:tracePt t="27496" x="4359275" y="1960563"/>
          <p14:tracePt t="27506" x="4359275" y="1971675"/>
          <p14:tracePt t="27514" x="4359275" y="1993900"/>
          <p14:tracePt t="27522" x="4359275" y="2017713"/>
          <p14:tracePt t="27530" x="4348163" y="2051050"/>
          <p14:tracePt t="27540" x="4348163" y="2073275"/>
          <p14:tracePt t="27548" x="4337050" y="2106613"/>
          <p14:tracePt t="27555" x="4337050" y="2139950"/>
          <p14:tracePt t="27565" x="4337050" y="2184400"/>
          <p14:tracePt t="27574" x="4337050" y="2219325"/>
          <p14:tracePt t="27586" x="4325938" y="2274888"/>
          <p14:tracePt t="27587" x="4325938" y="2308225"/>
          <p14:tracePt t="27596" x="4325938" y="2352675"/>
          <p14:tracePt t="27605" x="4325938" y="2374900"/>
          <p14:tracePt t="27613" x="4314825" y="2409825"/>
          <p14:tracePt t="27621" x="4314825" y="2443163"/>
          <p14:tracePt t="27630" x="4314825" y="2476500"/>
          <p14:tracePt t="27638" x="4314825" y="2509838"/>
          <p14:tracePt t="27646" x="4314825" y="2532063"/>
          <p14:tracePt t="27648" x="4314825" y="2554288"/>
          <p14:tracePt t="27657" x="4314825" y="2578100"/>
          <p14:tracePt t="27665" x="4314825" y="2600325"/>
          <p14:tracePt t="27674" x="4314825" y="2611438"/>
          <p14:tracePt t="27681" x="4314825" y="2633663"/>
          <p14:tracePt t="27690" x="4314825" y="2655888"/>
          <p14:tracePt t="27698" x="4314825" y="2667000"/>
          <p14:tracePt t="27707" x="4314825" y="2689225"/>
          <p14:tracePt t="27713" x="4314825" y="2711450"/>
          <p14:tracePt t="27720" x="4314825" y="2722563"/>
          <p14:tracePt t="27727" x="4314825" y="2744788"/>
          <p14:tracePt t="27737" x="4314825" y="2755900"/>
          <p14:tracePt t="27743" x="4314825" y="2779713"/>
          <p14:tracePt t="27754" x="4314825" y="2790825"/>
          <p14:tracePt t="27760" x="4314825" y="2801938"/>
          <p14:tracePt t="27770" x="4303713" y="2813050"/>
          <p14:tracePt t="27777" x="4303713" y="2824163"/>
          <p14:tracePt t="27792" x="4303713" y="2835275"/>
          <p14:tracePt t="27803" x="4303713" y="2846388"/>
          <p14:tracePt t="27819" x="4303713" y="2857500"/>
          <p14:tracePt t="27825" x="4292600" y="2868613"/>
          <p14:tracePt t="27836" x="4292600" y="2879725"/>
          <p14:tracePt t="27842" x="4292600" y="2890838"/>
          <p14:tracePt t="27853" x="4292600" y="2901950"/>
          <p14:tracePt t="27869" x="4292600" y="2913063"/>
          <p14:tracePt t="27886" x="4292600" y="2924175"/>
          <p14:tracePt t="27903" x="4292600" y="2935288"/>
          <p14:tracePt t="28766" x="4292600" y="2924175"/>
          <p14:tracePt t="28782" x="4292600" y="2913063"/>
          <p14:tracePt t="28790" x="4292600" y="2901950"/>
          <p14:tracePt t="28809" x="4292600" y="2890838"/>
          <p14:tracePt t="28815" x="4292600" y="2879725"/>
          <p14:tracePt t="28822" x="4303713" y="2868613"/>
          <p14:tracePt t="28835" x="4303713" y="2857500"/>
          <p14:tracePt t="28842" x="4303713" y="2835275"/>
          <p14:tracePt t="28849" x="4303713" y="2824163"/>
          <p14:tracePt t="28858" x="4303713" y="2813050"/>
          <p14:tracePt t="28864" x="4303713" y="2790825"/>
          <p14:tracePt t="28875" x="4303713" y="2768600"/>
          <p14:tracePt t="28881" x="4303713" y="2744788"/>
          <p14:tracePt t="28891" x="4303713" y="2711450"/>
          <p14:tracePt t="28897" x="4303713" y="2689225"/>
          <p14:tracePt t="28907" x="4303713" y="2667000"/>
          <p14:tracePt t="28913" x="4303713" y="2611438"/>
          <p14:tracePt t="28925" x="4303713" y="2600325"/>
          <p14:tracePt t="28929" x="4303713" y="2554288"/>
          <p14:tracePt t="28941" x="4303713" y="2532063"/>
          <p14:tracePt t="28942" x="4303713" y="2498725"/>
          <p14:tracePt t="28949" x="4303713" y="2476500"/>
          <p14:tracePt t="28959" x="4303713" y="2454275"/>
          <p14:tracePt t="28965" x="4303713" y="2420938"/>
          <p14:tracePt t="28975" x="4303713" y="2409825"/>
          <p14:tracePt t="28982" x="4303713" y="2387600"/>
          <p14:tracePt t="28991" x="4303713" y="2374900"/>
          <p14:tracePt t="28998" x="4303713" y="2363788"/>
          <p14:tracePt t="29008" x="4303713" y="2352675"/>
          <p14:tracePt t="29021" x="4303713" y="2341563"/>
          <p14:tracePt t="29029" x="4303713" y="2330450"/>
          <p14:tracePt t="29053" x="4303713" y="2319338"/>
          <p14:tracePt t="29062" x="4303713" y="2308225"/>
          <p14:tracePt t="29084" x="4303713" y="2297113"/>
          <p14:tracePt t="29093" x="4303713" y="2286000"/>
          <p14:tracePt t="29109" x="4303713" y="2274888"/>
          <p14:tracePt t="29117" x="4292600" y="2263775"/>
          <p14:tracePt t="29125" x="4292600" y="2252663"/>
          <p14:tracePt t="29133" x="4292600" y="2241550"/>
          <p14:tracePt t="29140" x="4279900" y="2230438"/>
          <p14:tracePt t="29149" x="4279900" y="2219325"/>
          <p14:tracePt t="29157" x="4268788" y="2208213"/>
          <p14:tracePt t="29165" x="4268788" y="2197100"/>
          <p14:tracePt t="29174" x="4257675" y="2184400"/>
          <p14:tracePt t="29181" x="4257675" y="2173288"/>
          <p14:tracePt t="29190" x="4257675" y="2162175"/>
          <p14:tracePt t="29197" x="4246563" y="2151063"/>
          <p14:tracePt t="29205" x="4246563" y="2139950"/>
          <p14:tracePt t="29213" x="4235450" y="2128838"/>
          <p14:tracePt t="29220" x="4235450" y="2117725"/>
          <p14:tracePt t="29228" x="4235450" y="2095500"/>
          <p14:tracePt t="29240" x="4235450" y="2084388"/>
          <p14:tracePt t="29245" x="4224338" y="2073275"/>
          <p14:tracePt t="29260" x="4224338" y="2062163"/>
          <p14:tracePt t="29268" x="4224338" y="2051050"/>
          <p14:tracePt t="29285" x="4224338" y="2039938"/>
          <p14:tracePt t="29308" x="4224338" y="2028825"/>
          <p14:tracePt t="29316" x="4224338" y="2017713"/>
          <p14:tracePt t="29332" x="4224338" y="2006600"/>
          <p14:tracePt t="29348" x="4224338" y="1993900"/>
          <p14:tracePt t="29372" x="4224338" y="1982788"/>
          <p14:tracePt t="29436" x="4224338" y="1971675"/>
          <p14:tracePt t="29532" x="4224338" y="1960563"/>
          <p14:tracePt t="29548" x="4235450" y="1960563"/>
          <p14:tracePt t="29572" x="4246563" y="1960563"/>
          <p14:tracePt t="29733" x="4246563" y="1971675"/>
          <p14:tracePt t="29756" x="4246563" y="1982788"/>
          <p14:tracePt t="29772" x="4246563" y="1993900"/>
          <p14:tracePt t="29788" x="4246563" y="2006600"/>
          <p14:tracePt t="29804" x="4246563" y="2017713"/>
          <p14:tracePt t="29820" x="4246563" y="2028825"/>
          <p14:tracePt t="29844" x="4246563" y="2039938"/>
          <p14:tracePt t="29853" x="4257675" y="2039938"/>
          <p14:tracePt t="29861" x="4257675" y="2051050"/>
          <p14:tracePt t="30244" x="4257675" y="2039938"/>
          <p14:tracePt t="30259" x="4257675" y="2028825"/>
          <p14:tracePt t="30275" x="4257675" y="2017713"/>
          <p14:tracePt t="30291" x="4257675" y="2006600"/>
          <p14:tracePt t="30308" x="4257675" y="1993900"/>
          <p14:tracePt t="30323" x="4257675" y="1982788"/>
          <p14:tracePt t="30339" x="4257675" y="1971675"/>
          <p14:tracePt t="30363" x="4257675" y="1960563"/>
          <p14:tracePt t="30379" x="4257675" y="1949450"/>
          <p14:tracePt t="30395" x="4257675" y="1938338"/>
          <p14:tracePt t="30411" x="4257675" y="1927225"/>
          <p14:tracePt t="30436" x="4257675" y="1916113"/>
          <p14:tracePt t="30467" x="4257675" y="1905000"/>
          <p14:tracePt t="30515" x="4257675" y="1893888"/>
          <p14:tracePt t="30547" x="4257675" y="1882775"/>
          <p14:tracePt t="30579" x="4257675" y="1871663"/>
          <p14:tracePt t="30699" x="4257675" y="1860550"/>
          <p14:tracePt t="30747" x="4257675" y="1849438"/>
          <p14:tracePt t="31010" x="4257675" y="1838325"/>
          <p14:tracePt t="31036" x="4257675" y="1827213"/>
          <p14:tracePt t="31058" x="4257675" y="1816100"/>
          <p14:tracePt t="31107" x="4257675" y="1803400"/>
          <p14:tracePt t="31633" x="4257675" y="1816100"/>
          <p14:tracePt t="31665" x="4268788" y="1816100"/>
          <p14:tracePt t="31676" x="4268788" y="1827213"/>
          <p14:tracePt t="31696" x="4268788" y="1838325"/>
          <p14:tracePt t="31705" x="4279900" y="1849438"/>
          <p14:tracePt t="31721" x="4279900" y="1860550"/>
          <p14:tracePt t="31737" x="4292600" y="1871663"/>
          <p14:tracePt t="31753" x="4292600" y="1882775"/>
          <p14:tracePt t="31769" x="4303713" y="1893888"/>
          <p14:tracePt t="31785" x="4303713" y="1905000"/>
          <p14:tracePt t="31801" x="4314825" y="1905000"/>
          <p14:tracePt t="31810" x="4314825" y="1916113"/>
          <p14:tracePt t="31833" x="4314825" y="1927225"/>
          <p14:tracePt t="31864" x="4314825" y="1938338"/>
          <p14:tracePt t="31889" x="4314825" y="1949450"/>
          <p14:tracePt t="31912" x="4314825" y="1960563"/>
          <p14:tracePt t="31928" x="4314825" y="1971675"/>
          <p14:tracePt t="31945" x="4314825" y="1982788"/>
          <p14:tracePt t="31962" x="4314825" y="1993900"/>
          <p14:tracePt t="31969" x="4314825" y="2006600"/>
          <p14:tracePt t="31985" x="4314825" y="2017713"/>
          <p14:tracePt t="31994" x="4314825" y="2028825"/>
          <p14:tracePt t="32000" x="4314825" y="2039938"/>
          <p14:tracePt t="32008" x="4314825" y="2051050"/>
          <p14:tracePt t="32017" x="4314825" y="2062163"/>
          <p14:tracePt t="32024" x="4314825" y="2073275"/>
          <p14:tracePt t="32032" x="4314825" y="2095500"/>
          <p14:tracePt t="32044" x="4314825" y="2106613"/>
          <p14:tracePt t="32049" x="4314825" y="2128838"/>
          <p14:tracePt t="32063" x="4314825" y="2151063"/>
          <p14:tracePt t="32072" x="4314825" y="2162175"/>
          <p14:tracePt t="32080" x="4314825" y="2173288"/>
          <p14:tracePt t="32088" x="4314825" y="2184400"/>
          <p14:tracePt t="32104" x="4314825" y="2197100"/>
          <p14:tracePt t="32120" x="4314825" y="2208213"/>
          <p14:tracePt t="32152" x="4314825" y="2219325"/>
          <p14:tracePt t="32177" x="4314825" y="2230438"/>
          <p14:tracePt t="32191" x="4314825" y="2241550"/>
          <p14:tracePt t="32200" x="4314825" y="2252663"/>
          <p14:tracePt t="32216" x="4314825" y="2263775"/>
          <p14:tracePt t="32232" x="4314825" y="2274888"/>
          <p14:tracePt t="32256" x="4314825" y="2286000"/>
          <p14:tracePt t="32719" x="4314825" y="2274888"/>
          <p14:tracePt t="32783" x="4314825" y="2263775"/>
          <p14:tracePt t="32792" x="4325938" y="2252663"/>
          <p14:tracePt t="32807" x="4325938" y="2241550"/>
          <p14:tracePt t="32816" x="4325938" y="2230438"/>
          <p14:tracePt t="32824" x="4337050" y="2219325"/>
          <p14:tracePt t="32834" x="4337050" y="2208213"/>
          <p14:tracePt t="32850" x="4337050" y="2197100"/>
          <p14:tracePt t="32855" x="4337050" y="2184400"/>
          <p14:tracePt t="32874" x="4337050" y="2173288"/>
          <p14:tracePt t="32887" x="4348163" y="2162175"/>
          <p14:tracePt t="32904" x="4348163" y="2151063"/>
          <p14:tracePt t="32919" x="4348163" y="2139950"/>
          <p14:tracePt t="32927" x="4348163" y="2128838"/>
          <p14:tracePt t="32935" x="4359275" y="2128838"/>
          <p14:tracePt t="32950" x="4359275" y="2117725"/>
          <p14:tracePt t="32966" x="4359275" y="2106613"/>
          <p14:tracePt t="32974" x="4359275" y="2095500"/>
          <p14:tracePt t="33007" x="4359275" y="2084388"/>
          <p14:tracePt t="33062" x="4359275" y="2073275"/>
          <p14:tracePt t="33071" x="4370388" y="2062163"/>
          <p14:tracePt t="33088" x="4370388" y="2051050"/>
          <p14:tracePt t="33097" x="4370388" y="2039938"/>
          <p14:tracePt t="33107" x="4370388" y="2028825"/>
          <p14:tracePt t="33114" x="4370388" y="2017713"/>
          <p14:tracePt t="33130" x="4370388" y="2006600"/>
          <p14:tracePt t="33145" x="4370388" y="1993900"/>
          <p14:tracePt t="33182" x="4370388" y="1982788"/>
          <p14:tracePt t="33206" x="4370388" y="1971675"/>
          <p14:tracePt t="33214" x="4381500" y="1960563"/>
          <p14:tracePt t="33224" x="4381500" y="1949450"/>
          <p14:tracePt t="33240" x="4381500" y="1938338"/>
          <p14:tracePt t="33247" x="4381500" y="1927225"/>
          <p14:tracePt t="33256" x="4381500" y="1916113"/>
          <p14:tracePt t="33273" x="4381500" y="1905000"/>
          <p14:tracePt t="33310" x="4381500" y="1893888"/>
          <p14:tracePt t="33358" x="4381500" y="1882775"/>
          <p14:tracePt t="33373" x="4381500" y="1871663"/>
          <p14:tracePt t="33446" x="4381500" y="1860550"/>
          <p14:tracePt t="33901" x="4392613" y="1860550"/>
          <p14:tracePt t="33917" x="4392613" y="1849438"/>
          <p14:tracePt t="33941" x="4403725" y="1849438"/>
          <p14:tracePt t="34086" x="4414838" y="1849438"/>
          <p14:tracePt t="34133" x="4425950" y="1849438"/>
          <p14:tracePt t="34636" x="4425950" y="1838325"/>
          <p14:tracePt t="34645" x="4414838" y="1838325"/>
          <p14:tracePt t="35323" x="4414838" y="1827213"/>
          <p14:tracePt t="36225" x="4414838" y="1816100"/>
          <p14:tracePt t="36257" x="4403725" y="1816100"/>
          <p14:tracePt t="36297" x="4403725" y="1803400"/>
          <p14:tracePt t="36824" x="4403725" y="1816100"/>
          <p14:tracePt t="36835" x="4403725" y="1827213"/>
          <p14:tracePt t="36844" x="4403725" y="1838325"/>
          <p14:tracePt t="36852" x="4403725" y="1849438"/>
          <p14:tracePt t="36860" x="4403725" y="1871663"/>
          <p14:tracePt t="36867" x="4403725" y="1893888"/>
          <p14:tracePt t="36875" x="4403725" y="1916113"/>
          <p14:tracePt t="36885" x="4403725" y="1938338"/>
          <p14:tracePt t="36891" x="4403725" y="1971675"/>
          <p14:tracePt t="36901" x="4392613" y="1993900"/>
          <p14:tracePt t="36908" x="4392613" y="2028825"/>
          <p14:tracePt t="36919" x="4392613" y="2051050"/>
          <p14:tracePt t="36921" x="4392613" y="2084388"/>
          <p14:tracePt t="36929" x="4392613" y="2106613"/>
          <p14:tracePt t="36938" x="4392613" y="2128838"/>
          <p14:tracePt t="36946" x="4381500" y="2162175"/>
          <p14:tracePt t="36956" x="4381500" y="2184400"/>
          <p14:tracePt t="36964" x="4381500" y="2197100"/>
          <p14:tracePt t="36973" x="4381500" y="2219325"/>
          <p14:tracePt t="36981" x="4370388" y="2252663"/>
          <p14:tracePt t="36991" x="4370388" y="2274888"/>
          <p14:tracePt t="36992" x="4370388" y="2286000"/>
          <p14:tracePt t="37000" x="4359275" y="2330450"/>
          <p14:tracePt t="37010" x="4359275" y="2352675"/>
          <p14:tracePt t="37017" x="4348163" y="2387600"/>
          <p14:tracePt t="37026" x="4348163" y="2432050"/>
          <p14:tracePt t="37039" x="4348163" y="2465388"/>
          <p14:tracePt t="37040" x="4337050" y="2498725"/>
          <p14:tracePt t="37050" x="4337050" y="2520950"/>
          <p14:tracePt t="37058" x="4325938" y="2565400"/>
          <p14:tracePt t="37068" x="4325938" y="2611438"/>
          <p14:tracePt t="37073" x="4314825" y="2644775"/>
          <p14:tracePt t="37081" x="4314825" y="2667000"/>
          <p14:tracePt t="37088" x="4303713" y="2700338"/>
          <p14:tracePt t="37096" x="4303713" y="2722563"/>
          <p14:tracePt t="37105" x="4303713" y="2744788"/>
          <p14:tracePt t="37111" x="4292600" y="2755900"/>
          <p14:tracePt t="37121" x="4292600" y="2768600"/>
          <p14:tracePt t="37127" x="4292600" y="2779713"/>
          <p14:tracePt t="37138" x="4279900" y="2801938"/>
          <p14:tracePt t="37154" x="4279900" y="2813050"/>
          <p14:tracePt t="37161" x="4279900" y="2824163"/>
          <p14:tracePt t="37171" x="4268788" y="2835275"/>
          <p14:tracePt t="37178" x="4268788" y="2846388"/>
          <p14:tracePt t="37188" x="4268788" y="2857500"/>
          <p14:tracePt t="37194" x="4257675" y="2879725"/>
          <p14:tracePt t="37204" x="4257675" y="2890838"/>
          <p14:tracePt t="37211" x="4257675" y="2901950"/>
          <p14:tracePt t="37222" x="4246563" y="2913063"/>
          <p14:tracePt t="37224" x="4246563" y="2924175"/>
          <p14:tracePt t="37232" x="4246563" y="2935288"/>
          <p14:tracePt t="37239" x="4246563" y="2946400"/>
          <p14:tracePt t="37246" x="4246563" y="2959100"/>
          <p14:tracePt t="37256" x="4235450" y="2959100"/>
          <p14:tracePt t="37272" x="4235450" y="2970213"/>
          <p14:tracePt t="37391" x="4235450" y="2959100"/>
          <p14:tracePt t="37400" x="4235450" y="2935288"/>
          <p14:tracePt t="37408" x="4235450" y="2913063"/>
          <p14:tracePt t="37416" x="4235450" y="2868613"/>
          <p14:tracePt t="37425" x="4235450" y="2835275"/>
          <p14:tracePt t="37433" x="4235450" y="2813050"/>
          <p14:tracePt t="37443" x="4235450" y="2779713"/>
          <p14:tracePt t="37453" x="4235450" y="2744788"/>
          <p14:tracePt t="37454" x="4235450" y="2711450"/>
          <p14:tracePt t="37462" x="4235450" y="2689225"/>
          <p14:tracePt t="37471" x="4235450" y="2655888"/>
          <p14:tracePt t="37479" x="4235450" y="2633663"/>
          <p14:tracePt t="37487" x="4235450" y="2611438"/>
          <p14:tracePt t="37496" x="4235450" y="2589213"/>
          <p14:tracePt t="37504" x="4235450" y="2565400"/>
          <p14:tracePt t="37512" x="4235450" y="2532063"/>
          <p14:tracePt t="37521" x="4235450" y="2498725"/>
          <p14:tracePt t="37530" x="4235450" y="2465388"/>
          <p14:tracePt t="37537" x="4235450" y="2443163"/>
          <p14:tracePt t="37545" x="4235450" y="2409825"/>
          <p14:tracePt t="37554" x="4235450" y="2387600"/>
          <p14:tracePt t="37562" x="4235450" y="2352675"/>
          <p14:tracePt t="37570" x="4246563" y="2330450"/>
          <p14:tracePt t="37579" x="4246563" y="2297113"/>
          <p14:tracePt t="37588" x="4257675" y="2274888"/>
          <p14:tracePt t="37598" x="4257675" y="2252663"/>
          <p14:tracePt t="37600" x="4257675" y="2230438"/>
          <p14:tracePt t="37607" x="4257675" y="2208213"/>
          <p14:tracePt t="37616" x="4257675" y="2197100"/>
          <p14:tracePt t="37623" x="4257675" y="2184400"/>
          <p14:tracePt t="37632" x="4257675" y="2173288"/>
          <p14:tracePt t="37639" x="4257675" y="2151063"/>
          <p14:tracePt t="37646" x="4257675" y="2139950"/>
          <p14:tracePt t="37661" x="4257675" y="2128838"/>
          <p14:tracePt t="37669" x="4257675" y="2117725"/>
          <p14:tracePt t="37677" x="4257675" y="2106613"/>
          <p14:tracePt t="37693" x="4257675" y="2095500"/>
          <p14:tracePt t="37701" x="4257675" y="2084388"/>
          <p14:tracePt t="37709" x="4257675" y="2073275"/>
          <p14:tracePt t="37726" x="4257675" y="2062163"/>
          <p14:tracePt t="37744" x="4257675" y="2051050"/>
          <p14:tracePt t="37782" x="4257675" y="2039938"/>
          <p14:tracePt t="37805" x="4257675" y="2028825"/>
          <p14:tracePt t="37822" x="4257675" y="2017713"/>
          <p14:tracePt t="37838" x="4257675" y="2006600"/>
          <p14:tracePt t="37845" x="4257675" y="1993900"/>
          <p14:tracePt t="37861" x="4257675" y="1982788"/>
          <p14:tracePt t="37869" x="4257675" y="1971675"/>
          <p14:tracePt t="37886" x="4257675" y="1960563"/>
          <p14:tracePt t="38253" x="4257675" y="1949450"/>
          <p14:tracePt t="38263" x="4257675" y="1938338"/>
          <p14:tracePt t="38277" x="4257675" y="1927225"/>
          <p14:tracePt t="38285" x="4268788" y="1916113"/>
          <p14:tracePt t="38296" x="4268788" y="1905000"/>
          <p14:tracePt t="38310" x="4268788" y="1893888"/>
          <p14:tracePt t="38318" x="4268788" y="1882775"/>
          <p14:tracePt t="38331" x="4279900" y="1871663"/>
          <p14:tracePt t="38340" x="4279900" y="1860550"/>
          <p14:tracePt t="38342" x="4279900" y="1849438"/>
          <p14:tracePt t="38356" x="4279900" y="1838325"/>
          <p14:tracePt t="38373" x="4279900" y="1827213"/>
          <p14:tracePt t="38396" x="4279900" y="1816100"/>
          <p14:tracePt t="38421" x="4292600" y="1803400"/>
          <p14:tracePt t="38436" x="4292600" y="1792288"/>
          <p14:tracePt t="38460" x="4292600" y="1781175"/>
          <p14:tracePt t="38468" x="4303713" y="1781175"/>
          <p14:tracePt t="38477" x="4303713" y="1770063"/>
          <p14:tracePt t="38492" x="4303713" y="1758950"/>
          <p14:tracePt t="38533" x="4303713" y="1747838"/>
          <p14:tracePt t="38885" x="4303713" y="1758950"/>
          <p14:tracePt t="38924" x="4303713" y="1770063"/>
          <p14:tracePt t="38956" x="4303713" y="1781175"/>
          <p14:tracePt t="38988" x="4303713" y="1792288"/>
          <p14:tracePt t="39372" x="4303713" y="1803400"/>
          <p14:tracePt t="39380" x="4303713" y="1816100"/>
          <p14:tracePt t="39388" x="4303713" y="1827213"/>
          <p14:tracePt t="39394" x="4303713" y="1849438"/>
          <p14:tracePt t="39405" x="4303713" y="1860550"/>
          <p14:tracePt t="39411" x="4303713" y="1893888"/>
          <p14:tracePt t="39421" x="4303713" y="1916113"/>
          <p14:tracePt t="39429" x="4303713" y="1938338"/>
          <p14:tracePt t="39437" x="4303713" y="1960563"/>
          <p14:tracePt t="39448" x="4303713" y="1993900"/>
          <p14:tracePt t="39456" x="4303713" y="2006600"/>
          <p14:tracePt t="39464" x="4303713" y="2028825"/>
          <p14:tracePt t="39473" x="4303713" y="2051050"/>
          <p14:tracePt t="39482" x="4303713" y="2062163"/>
          <p14:tracePt t="39484" x="4303713" y="2073275"/>
          <p14:tracePt t="39491" x="4303713" y="2095500"/>
          <p14:tracePt t="39500" x="4303713" y="2106613"/>
          <p14:tracePt t="39508" x="4303713" y="2117725"/>
          <p14:tracePt t="39516" x="4303713" y="2128838"/>
          <p14:tracePt t="39525" x="4303713" y="2139950"/>
          <p14:tracePt t="39538" x="4303713" y="2151063"/>
          <p14:tracePt t="39548" x="4303713" y="2162175"/>
          <p14:tracePt t="39555" x="4303713" y="2184400"/>
          <p14:tracePt t="39564" x="4303713" y="2197100"/>
          <p14:tracePt t="39572" x="4303713" y="2208213"/>
          <p14:tracePt t="39582" x="4303713" y="2219325"/>
          <p14:tracePt t="39589" x="4303713" y="2230438"/>
          <p14:tracePt t="39598" x="4303713" y="2241550"/>
          <p14:tracePt t="39606" x="4303713" y="2252663"/>
          <p14:tracePt t="39615" x="4303713" y="2263775"/>
          <p14:tracePt t="39621" x="4303713" y="2274888"/>
          <p14:tracePt t="39630" x="4303713" y="2286000"/>
          <p14:tracePt t="39646" x="4303713" y="2297113"/>
          <p14:tracePt t="39664" x="4303713" y="2308225"/>
          <p14:tracePt t="39686" x="4303713" y="2319338"/>
          <p14:tracePt t="39833" x="4303713" y="2308225"/>
          <p14:tracePt t="39857" x="4303713" y="2297113"/>
          <p14:tracePt t="39865" x="4303713" y="2286000"/>
          <p14:tracePt t="39873" x="4303713" y="2274888"/>
          <p14:tracePt t="39882" x="4303713" y="2263775"/>
          <p14:tracePt t="39889" x="4303713" y="2252663"/>
          <p14:tracePt t="39897" x="4303713" y="2241550"/>
          <p14:tracePt t="39905" x="4303713" y="2230438"/>
          <p14:tracePt t="39913" x="4303713" y="2219325"/>
          <p14:tracePt t="39921" x="4303713" y="2197100"/>
          <p14:tracePt t="39932" x="4303713" y="2184400"/>
          <p14:tracePt t="39938" x="4303713" y="2173288"/>
          <p14:tracePt t="39945" x="4303713" y="2162175"/>
          <p14:tracePt t="39953" x="4303713" y="2139950"/>
          <p14:tracePt t="39961" x="4303713" y="2128838"/>
          <p14:tracePt t="39969" x="4303713" y="2106613"/>
          <p14:tracePt t="39977" x="4303713" y="2095500"/>
          <p14:tracePt t="39985" x="4303713" y="2084388"/>
          <p14:tracePt t="39993" x="4303713" y="2062163"/>
          <p14:tracePt t="40001" x="4303713" y="2051050"/>
          <p14:tracePt t="40009" x="4303713" y="2039938"/>
          <p14:tracePt t="40017" x="4303713" y="2028825"/>
          <p14:tracePt t="40025" x="4303713" y="2006600"/>
          <p14:tracePt t="40034" x="4303713" y="1993900"/>
          <p14:tracePt t="40041" x="4303713" y="1982788"/>
          <p14:tracePt t="40051" x="4303713" y="1971675"/>
          <p14:tracePt t="40057" x="4303713" y="1960563"/>
          <p14:tracePt t="40067" x="4303713" y="1949450"/>
          <p14:tracePt t="40073" x="4303713" y="1938338"/>
          <p14:tracePt t="40083" x="4303713" y="1927225"/>
          <p14:tracePt t="40097" x="4303713" y="1916113"/>
          <p14:tracePt t="40104" x="4303713" y="1905000"/>
          <p14:tracePt t="40116" x="4303713" y="1893888"/>
          <p14:tracePt t="40122" x="4303713" y="1882775"/>
          <p14:tracePt t="40136" x="4314825" y="1871663"/>
          <p14:tracePt t="40152" x="4314825" y="1860550"/>
          <p14:tracePt t="40169" x="4314825" y="1849438"/>
          <p14:tracePt t="40200" x="4314825" y="1838325"/>
          <p14:tracePt t="40240" x="4314825" y="1827213"/>
          <p14:tracePt t="40249" x="4325938" y="1827213"/>
          <p14:tracePt t="40272" x="4325938" y="1816100"/>
          <p14:tracePt t="40360" x="4325938" y="1803400"/>
          <p14:tracePt t="40368" x="4337050" y="1803400"/>
          <p14:tracePt t="40400" x="4337050" y="1792288"/>
          <p14:tracePt t="40577" x="4348163" y="1792288"/>
          <p14:tracePt t="40617" x="4359275" y="1792288"/>
          <p14:tracePt t="41431" x="4359275" y="1803400"/>
          <p14:tracePt t="41441" x="4359275" y="1827213"/>
          <p14:tracePt t="41450" x="4348163" y="1849438"/>
          <p14:tracePt t="41459" x="4348163" y="1860550"/>
          <p14:tracePt t="41467" x="4348163" y="1882775"/>
          <p14:tracePt t="41475" x="4337050" y="1905000"/>
          <p14:tracePt t="41483" x="4337050" y="1927225"/>
          <p14:tracePt t="41494" x="4325938" y="1949450"/>
          <p14:tracePt t="41503" x="4325938" y="1971675"/>
          <p14:tracePt t="41505" x="4325938" y="1982788"/>
          <p14:tracePt t="41513" x="4325938" y="2006600"/>
          <p14:tracePt t="41523" x="4325938" y="2017713"/>
          <p14:tracePt t="41531" x="4314825" y="2028825"/>
          <p14:tracePt t="41538" x="4314825" y="2039938"/>
          <p14:tracePt t="41562" x="4314825" y="2051050"/>
          <p14:tracePt t="41594" x="4314825" y="2062163"/>
          <p14:tracePt t="41611" x="4303713" y="2073275"/>
          <p14:tracePt t="41628" x="4303713" y="2084388"/>
          <p14:tracePt t="41638" x="4292600" y="2095500"/>
          <p14:tracePt t="41640" x="4292600" y="2106613"/>
          <p14:tracePt t="41650" x="4292600" y="2117725"/>
          <p14:tracePt t="41658" x="4292600" y="2128838"/>
          <p14:tracePt t="41671" x="4279900" y="2139950"/>
          <p14:tracePt t="41681" x="4279900" y="2151063"/>
          <p14:tracePt t="41688" x="4279900" y="2162175"/>
          <p14:tracePt t="41703" x="4279900" y="2173288"/>
          <p14:tracePt t="41710" x="4279900" y="2184400"/>
          <p14:tracePt t="41726" x="4279900" y="2197100"/>
          <p14:tracePt t="41743" x="4279900" y="2208213"/>
          <p14:tracePt t="41750" x="4268788" y="2219325"/>
          <p14:tracePt t="41758" x="4268788" y="2230438"/>
          <p14:tracePt t="41770" x="4268788" y="2241550"/>
          <p14:tracePt t="41775" x="4268788" y="2252663"/>
          <p14:tracePt t="41782" x="4268788" y="2263775"/>
          <p14:tracePt t="41790" x="4268788" y="2274888"/>
          <p14:tracePt t="41806" x="4268788" y="2286000"/>
          <p14:tracePt t="41813" x="4268788" y="2297113"/>
          <p14:tracePt t="41838" x="4268788" y="2308225"/>
          <p14:tracePt t="41854" x="4268788" y="2319338"/>
          <p14:tracePt t="41886" x="4268788" y="2330450"/>
          <p14:tracePt t="41934" x="4268788" y="2341563"/>
          <p14:tracePt t="41958" x="4268788" y="2352675"/>
          <p14:tracePt t="41965" x="4268788" y="2363788"/>
          <p14:tracePt t="41982" x="4268788" y="2374900"/>
          <p14:tracePt t="41989" x="4268788" y="2387600"/>
          <p14:tracePt t="41997" x="4268788" y="2398713"/>
          <p14:tracePt t="42006" x="4268788" y="2409825"/>
          <p14:tracePt t="42013" x="4268788" y="2420938"/>
          <p14:tracePt t="42022" x="4268788" y="2432050"/>
          <p14:tracePt t="42029" x="4268788" y="2443163"/>
          <p14:tracePt t="42039" x="4268788" y="2454275"/>
          <p14:tracePt t="42046" x="4268788" y="2465388"/>
          <p14:tracePt t="42056" x="4268788" y="2476500"/>
          <p14:tracePt t="42062" x="4257675" y="2487613"/>
          <p14:tracePt t="42071" x="4257675" y="2498725"/>
          <p14:tracePt t="42078" x="4257675" y="2520950"/>
          <p14:tracePt t="42088" x="4257675" y="2543175"/>
          <p14:tracePt t="42094" x="4257675" y="2554288"/>
          <p14:tracePt t="42104" x="4257675" y="2578100"/>
          <p14:tracePt t="42110" x="4257675" y="2611438"/>
          <p14:tracePt t="42121" x="4257675" y="2633663"/>
          <p14:tracePt t="42127" x="4257675" y="2655888"/>
          <p14:tracePt t="42138" x="4257675" y="2689225"/>
          <p14:tracePt t="42143" x="4257675" y="2722563"/>
          <p14:tracePt t="42155" x="4257675" y="2744788"/>
          <p14:tracePt t="42161" x="4257675" y="2768600"/>
          <p14:tracePt t="42172" x="4257675" y="2790825"/>
          <p14:tracePt t="42177" x="4257675" y="2813050"/>
          <p14:tracePt t="42188" x="4257675" y="2824163"/>
          <p14:tracePt t="42194" x="4257675" y="2835275"/>
          <p14:tracePt t="42205" x="4257675" y="2857500"/>
          <p14:tracePt t="42206" x="4257675" y="2868613"/>
          <p14:tracePt t="42213" x="4257675" y="2879725"/>
          <p14:tracePt t="42222" x="4257675" y="2913063"/>
          <p14:tracePt t="42229" x="4257675" y="2924175"/>
          <p14:tracePt t="42239" x="4246563" y="2959100"/>
          <p14:tracePt t="42246" x="4246563" y="2992438"/>
          <p14:tracePt t="42255" x="4246563" y="3003550"/>
          <p14:tracePt t="42261" x="4235450" y="3059113"/>
          <p14:tracePt t="42271" x="4235450" y="3070225"/>
          <p14:tracePt t="42277" x="4235450" y="3103563"/>
          <p14:tracePt t="42288" x="4235450" y="3125788"/>
          <p14:tracePt t="42294" x="4235450" y="3160713"/>
          <p14:tracePt t="42305" x="4235450" y="3194050"/>
          <p14:tracePt t="42597" x="4213225" y="3216275"/>
          <p14:tracePt t="42607" x="4191000" y="3238500"/>
          <p14:tracePt t="42614" x="4179888" y="3271838"/>
          <p14:tracePt t="42623" x="4168775" y="3294063"/>
          <p14:tracePt t="42630" x="4146550" y="3327400"/>
          <p14:tracePt t="42640" x="4135438" y="3351213"/>
          <p14:tracePt t="42647" x="4124325" y="3384550"/>
          <p14:tracePt t="42653" x="4089400" y="3440113"/>
          <p14:tracePt t="42661" x="4067175" y="3484563"/>
          <p14:tracePt t="42668" x="4033838" y="3552825"/>
          <p14:tracePt t="42676" x="3989388" y="3608388"/>
          <p14:tracePt t="42684" x="3933825" y="3721100"/>
          <p14:tracePt t="42693" x="3876675" y="3798888"/>
          <p14:tracePt t="42701" x="3854450" y="3843338"/>
          <p14:tracePt t="42710" x="3765550" y="3989388"/>
          <p14:tracePt t="42717" x="3743325" y="4033838"/>
          <p14:tracePt t="42727" x="3675063" y="4124325"/>
          <p14:tracePt t="42733" x="3619500" y="4224338"/>
          <p14:tracePt t="42743" x="3563938" y="4325938"/>
          <p14:tracePt t="42749" x="3506788" y="4414838"/>
          <p14:tracePt t="42759" x="3462338" y="4505325"/>
          <p14:tracePt t="42766" x="3417888" y="4594225"/>
          <p14:tracePt t="42776" x="3373438" y="4695825"/>
          <p14:tracePt t="42783" x="3316288" y="4784725"/>
          <p14:tracePt t="42792" x="3282950" y="4875213"/>
          <p14:tracePt t="42800" x="3249613" y="4964113"/>
          <p14:tracePt t="42809" x="3216275" y="5041900"/>
          <p14:tracePt t="42816" x="3182938" y="5121275"/>
          <p14:tracePt t="42826" x="3160713" y="5176838"/>
          <p14:tracePt t="42833" x="3136900" y="5232400"/>
          <p14:tracePt t="42842" x="3114675" y="5289550"/>
          <p14:tracePt t="42846" x="3092450" y="5334000"/>
          <p14:tracePt t="42853" x="3081338" y="5378450"/>
          <p14:tracePt t="42861" x="3070225" y="5435600"/>
          <p14:tracePt t="42867" x="3048000" y="5480050"/>
          <p14:tracePt t="42876" x="3036888" y="5524500"/>
          <p14:tracePt t="42884" x="3014663" y="5580063"/>
          <p14:tracePt t="42893" x="2992438" y="5626100"/>
          <p14:tracePt t="42899" x="2981325" y="5670550"/>
          <p14:tracePt t="42910" x="2959100" y="5703888"/>
          <p14:tracePt t="44122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670920" y="407198"/>
            <a:ext cx="2231685" cy="445550"/>
          </a:xfrm>
        </p:spPr>
        <p:txBody>
          <a:bodyPr>
            <a:normAutofit/>
          </a:bodyPr>
          <a:lstStyle/>
          <a:p>
            <a:pPr algn="ctr"/>
            <a:r>
              <a:rPr lang="en-US" sz="1500" b="0" dirty="0">
                <a:solidFill>
                  <a:schemeClr val="tx1"/>
                </a:solidFill>
                <a:latin typeface="+mn-lt"/>
              </a:rPr>
              <a:t>Brugada-ECG Pattern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1288" y="3822099"/>
            <a:ext cx="6846381" cy="13388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/>
              </a:rPr>
              <a:t>Panel A. </a:t>
            </a:r>
            <a:r>
              <a:rPr lang="en-US" sz="1350" dirty="0" err="1">
                <a:solidFill>
                  <a:prstClr val="black"/>
                </a:solidFill>
                <a:latin typeface="Calibri"/>
              </a:rPr>
              <a:t>Brugada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-ECG pattern mimicking IRBBB. The “J-wave” (arrows) of Brugada-ECG is confined to right precordial leads (V1 and V2) followed by descending ST-segment and without reciprocal “S-wave” in leads I and V6 (arrowheads). 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/>
              </a:rPr>
              <a:t>Panel B. IRBBB  in a trained athlete. The RV conduction interval is mildly prolonged (QRS duration = 115 </a:t>
            </a:r>
            <a:r>
              <a:rPr lang="en-US" sz="1350" dirty="0" err="1">
                <a:solidFill>
                  <a:prstClr val="black"/>
                </a:solidFill>
                <a:latin typeface="Calibri"/>
              </a:rPr>
              <a:t>ms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) with a typical </a:t>
            </a:r>
            <a:r>
              <a:rPr lang="en-US" sz="1350" dirty="0" err="1">
                <a:solidFill>
                  <a:prstClr val="black"/>
                </a:solidFill>
                <a:latin typeface="Calibri"/>
              </a:rPr>
              <a:t>rSR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’ pattern in V1 (arrow). Note also the reciprocal “S-wave” in V6 (arrow).</a:t>
            </a:r>
          </a:p>
        </p:txBody>
      </p:sp>
      <p:grpSp>
        <p:nvGrpSpPr>
          <p:cNvPr id="10" name="Gruppo 9"/>
          <p:cNvGrpSpPr/>
          <p:nvPr/>
        </p:nvGrpSpPr>
        <p:grpSpPr>
          <a:xfrm>
            <a:off x="4686300" y="1085850"/>
            <a:ext cx="3091461" cy="2577069"/>
            <a:chOff x="4788023" y="776830"/>
            <a:chExt cx="4104457" cy="4308353"/>
          </a:xfrm>
        </p:grpSpPr>
        <p:grpSp>
          <p:nvGrpSpPr>
            <p:cNvPr id="3" name="Gruppo 2"/>
            <p:cNvGrpSpPr/>
            <p:nvPr/>
          </p:nvGrpSpPr>
          <p:grpSpPr>
            <a:xfrm>
              <a:off x="4788023" y="776830"/>
              <a:ext cx="4104457" cy="4308353"/>
              <a:chOff x="-747847" y="652716"/>
              <a:chExt cx="4382722" cy="4524377"/>
            </a:xfrm>
          </p:grpSpPr>
          <p:pic>
            <p:nvPicPr>
              <p:cNvPr id="2" name="Picture 2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994" r="24412"/>
              <a:stretch/>
            </p:blipFill>
            <p:spPr bwMode="auto">
              <a:xfrm>
                <a:off x="1261420" y="659660"/>
                <a:ext cx="1233053" cy="45174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06" t="402" r="74884" b="-402"/>
              <a:stretch/>
            </p:blipFill>
            <p:spPr bwMode="auto">
              <a:xfrm>
                <a:off x="-747847" y="652716"/>
                <a:ext cx="914756" cy="4524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248"/>
              <a:stretch/>
            </p:blipFill>
            <p:spPr bwMode="auto">
              <a:xfrm>
                <a:off x="2494473" y="652718"/>
                <a:ext cx="1140402" cy="4524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52" r="65591"/>
              <a:stretch/>
            </p:blipFill>
            <p:spPr bwMode="auto">
              <a:xfrm>
                <a:off x="166910" y="652717"/>
                <a:ext cx="1094510" cy="4524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1" name="CasellaDiTesto 10"/>
            <p:cNvSpPr txBox="1"/>
            <p:nvPr/>
          </p:nvSpPr>
          <p:spPr>
            <a:xfrm>
              <a:off x="6228184" y="4648530"/>
              <a:ext cx="1008112" cy="414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13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Panel  B</a:t>
              </a:r>
            </a:p>
          </p:txBody>
        </p:sp>
        <p:cxnSp>
          <p:nvCxnSpPr>
            <p:cNvPr id="9" name="Connettore 2 8"/>
            <p:cNvCxnSpPr/>
            <p:nvPr/>
          </p:nvCxnSpPr>
          <p:spPr>
            <a:xfrm flipH="1">
              <a:off x="7308304" y="980727"/>
              <a:ext cx="254844" cy="21602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245871">
              <a:off x="8089660" y="4578343"/>
              <a:ext cx="34131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Ovale 3"/>
            <p:cNvSpPr/>
            <p:nvPr/>
          </p:nvSpPr>
          <p:spPr>
            <a:xfrm>
              <a:off x="7010400" y="838200"/>
              <a:ext cx="476548" cy="115287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013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1266457" y="1042213"/>
            <a:ext cx="3134093" cy="2601219"/>
            <a:chOff x="158229" y="776830"/>
            <a:chExt cx="4575464" cy="420873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2" r="35434"/>
            <a:stretch/>
          </p:blipFill>
          <p:spPr bwMode="auto">
            <a:xfrm>
              <a:off x="158229" y="776830"/>
              <a:ext cx="4575464" cy="4176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CasellaDiTesto 4"/>
            <p:cNvSpPr txBox="1"/>
            <p:nvPr/>
          </p:nvSpPr>
          <p:spPr>
            <a:xfrm>
              <a:off x="1820272" y="4583962"/>
              <a:ext cx="1008112" cy="40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013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Panel  A</a:t>
              </a:r>
            </a:p>
          </p:txBody>
        </p:sp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67000" y="1185570"/>
              <a:ext cx="499915" cy="1176630"/>
            </a:xfrm>
            <a:prstGeom prst="rect">
              <a:avLst/>
            </a:prstGeom>
          </p:spPr>
        </p:pic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968BBA69-A02A-BD4F-929A-06766750EDEF}"/>
              </a:ext>
            </a:extLst>
          </p:cNvPr>
          <p:cNvSpPr txBox="1">
            <a:spLocks/>
          </p:cNvSpPr>
          <p:nvPr/>
        </p:nvSpPr>
        <p:spPr>
          <a:xfrm>
            <a:off x="5364084" y="450154"/>
            <a:ext cx="1659635" cy="445550"/>
          </a:xfrm>
        </p:spPr>
        <p:txBody>
          <a:bodyPr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1800" b="1" i="0" kern="1200">
                <a:solidFill>
                  <a:srgbClr val="008799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/>
            <a:r>
              <a:rPr lang="en-US" sz="1500" b="0" dirty="0">
                <a:solidFill>
                  <a:schemeClr val="tx1"/>
                </a:solidFill>
                <a:latin typeface="+mn-lt"/>
              </a:rPr>
              <a:t>Incomplete RBBB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362D9191-9764-CE46-829A-B886F88C23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3774019"/>
      </p:ext>
    </p:extLst>
  </p:cSld>
  <p:clrMapOvr>
    <a:masterClrMapping/>
  </p:clrMapOvr>
  <p:transition spd="med" advTm="50543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6337" x="2768600" y="5692775"/>
          <p14:tracePt t="6346" x="2890838" y="5602288"/>
          <p14:tracePt t="6354" x="2981325" y="5546725"/>
          <p14:tracePt t="6361" x="3070225" y="5480050"/>
          <p14:tracePt t="6375" x="3160713" y="5422900"/>
          <p14:tracePt t="6376" x="3271838" y="5356225"/>
          <p14:tracePt t="6386" x="3373438" y="5300663"/>
          <p14:tracePt t="6393" x="3484563" y="5232400"/>
          <p14:tracePt t="6404" x="3586163" y="5187950"/>
          <p14:tracePt t="6415" x="3697288" y="5132388"/>
          <p14:tracePt t="6416" x="3754438" y="5110163"/>
          <p14:tracePt t="6426" x="3854450" y="5076825"/>
          <p14:tracePt t="6436" x="3956050" y="5041900"/>
          <p14:tracePt t="6438" x="4056063" y="5008563"/>
          <p14:tracePt t="6448" x="4146550" y="4986338"/>
          <p14:tracePt t="6457" x="4224338" y="4964113"/>
          <p14:tracePt t="6466" x="4292600" y="4953000"/>
          <p14:tracePt t="6479" x="4359275" y="4941888"/>
          <p14:tracePt t="6481" x="4425950" y="4930775"/>
          <p14:tracePt t="6490" x="4470400" y="4919663"/>
          <p14:tracePt t="6498" x="4494213" y="4919663"/>
          <p14:tracePt t="6507" x="4538663" y="4908550"/>
          <p14:tracePt t="6518" x="4572000" y="4908550"/>
          <p14:tracePt t="6519" x="4605338" y="4908550"/>
          <p14:tracePt t="6528" x="4638675" y="4908550"/>
          <p14:tracePt t="6536" x="4660900" y="4908550"/>
          <p14:tracePt t="6545" x="4684713" y="4908550"/>
          <p14:tracePt t="6554" x="4706938" y="4908550"/>
          <p14:tracePt t="6562" x="4729163" y="4908550"/>
          <p14:tracePt t="6571" x="4740275" y="4908550"/>
          <p14:tracePt t="6579" x="4762500" y="4919663"/>
          <p14:tracePt t="6587" x="4784725" y="4930775"/>
          <p14:tracePt t="6594" x="4795838" y="4941888"/>
          <p14:tracePt t="6602" x="4818063" y="4941888"/>
          <p14:tracePt t="6611" x="4829175" y="4964113"/>
          <p14:tracePt t="6618" x="4851400" y="4964113"/>
          <p14:tracePt t="6628" x="4864100" y="4975225"/>
          <p14:tracePt t="6635" x="4886325" y="4975225"/>
          <p14:tracePt t="6644" x="4908550" y="4986338"/>
          <p14:tracePt t="6646" x="4930775" y="4986338"/>
          <p14:tracePt t="6653" x="4953000" y="4997450"/>
          <p14:tracePt t="6662" x="4975225" y="4997450"/>
          <p14:tracePt t="6669" x="4997450" y="4997450"/>
          <p14:tracePt t="6679" x="5019675" y="4997450"/>
          <p14:tracePt t="6685" x="5041900" y="4997450"/>
          <p14:tracePt t="6695" x="5065713" y="4997450"/>
          <p14:tracePt t="6701" x="5087938" y="4997450"/>
          <p14:tracePt t="6711" x="5099050" y="4997450"/>
          <p14:tracePt t="6717" x="5110163" y="4997450"/>
          <p14:tracePt t="6727" x="5121275" y="4997450"/>
          <p14:tracePt t="6733" x="5132388" y="4997450"/>
          <p14:tracePt t="6744" x="5143500" y="4997450"/>
          <p14:tracePt t="6751" x="5154613" y="4997450"/>
          <p14:tracePt t="6761" x="5165725" y="4997450"/>
          <p14:tracePt t="6767" x="5176838" y="4997450"/>
          <p14:tracePt t="6777" x="5187950" y="4986338"/>
          <p14:tracePt t="6784" x="5199063" y="4986338"/>
          <p14:tracePt t="6794" x="5221288" y="4975225"/>
          <p14:tracePt t="6801" x="5232400" y="4975225"/>
          <p14:tracePt t="6811" x="5245100" y="4975225"/>
          <p14:tracePt t="6817" x="5256213" y="4975225"/>
          <p14:tracePt t="6828" x="5267325" y="4964113"/>
          <p14:tracePt t="6835" x="5278438" y="4964113"/>
          <p14:tracePt t="6849" x="5289550" y="4964113"/>
          <p14:tracePt t="6861" x="5300663" y="4964113"/>
          <p14:tracePt t="6867" x="5300663" y="4953000"/>
          <p14:tracePt t="6883" x="5311775" y="4953000"/>
          <p14:tracePt t="6896" x="5322888" y="4953000"/>
          <p14:tracePt t="7316" x="5322888" y="4941888"/>
          <p14:tracePt t="7325" x="5322888" y="4930775"/>
          <p14:tracePt t="7334" x="5334000" y="4919663"/>
          <p14:tracePt t="7345" x="5345113" y="4908550"/>
          <p14:tracePt t="7355" x="5367338" y="4886325"/>
          <p14:tracePt t="7356" x="5378450" y="4875213"/>
          <p14:tracePt t="7368" x="5411788" y="4840288"/>
          <p14:tracePt t="7376" x="5446713" y="4818063"/>
          <p14:tracePt t="7386" x="5491163" y="4773613"/>
          <p14:tracePt t="7395" x="5546725" y="4740275"/>
          <p14:tracePt t="7396" x="5602288" y="4695825"/>
          <p14:tracePt t="7408" x="5648325" y="4660900"/>
          <p14:tracePt t="7416" x="5715000" y="4627563"/>
          <p14:tracePt t="7426" x="5770563" y="4594225"/>
          <p14:tracePt t="7436" x="5827713" y="4560888"/>
          <p14:tracePt t="7445" x="5894388" y="4527550"/>
          <p14:tracePt t="7447" x="5949950" y="4494213"/>
          <p14:tracePt t="7466" x="6062663" y="4448175"/>
          <p14:tracePt t="7478" x="6118225" y="4425950"/>
          <p14:tracePt t="7479" x="6162675" y="4392613"/>
          <p14:tracePt t="7489" x="6208713" y="4370388"/>
          <p14:tracePt t="7499" x="6253163" y="4348163"/>
          <p14:tracePt t="7501" x="6308725" y="4325938"/>
          <p14:tracePt t="7511" x="6353175" y="4292600"/>
          <p14:tracePt t="7522" x="6410325" y="4268788"/>
          <p14:tracePt t="7534" x="6510338" y="4202113"/>
          <p14:tracePt t="7543" x="6565900" y="4168775"/>
          <p14:tracePt t="7552" x="6611938" y="4124325"/>
          <p14:tracePt t="7562" x="6656388" y="4089400"/>
          <p14:tracePt t="7572" x="6689725" y="4044950"/>
          <p14:tracePt t="7573" x="6734175" y="4011613"/>
          <p14:tracePt t="7584" x="6769100" y="3967163"/>
          <p14:tracePt t="7593" x="6802438" y="3922713"/>
          <p14:tracePt t="7603" x="6835775" y="3876675"/>
          <p14:tracePt t="7612" x="6880225" y="3832225"/>
          <p14:tracePt t="7613" x="6902450" y="3776663"/>
          <p14:tracePt t="7624" x="6935788" y="3732213"/>
          <p14:tracePt t="7633" x="6959600" y="3663950"/>
          <p14:tracePt t="7643" x="6981825" y="3597275"/>
          <p14:tracePt t="7644" x="7004050" y="3541713"/>
          <p14:tracePt t="7656" x="7026275" y="3473450"/>
          <p14:tracePt t="7666" x="7048500" y="3406775"/>
          <p14:tracePt t="7676" x="7059613" y="3340100"/>
          <p14:tracePt t="7677" x="7070725" y="3271838"/>
          <p14:tracePt t="7689" x="7070725" y="3194050"/>
          <p14:tracePt t="7697" x="7081838" y="3125788"/>
          <p14:tracePt t="7707" x="7092950" y="3059113"/>
          <p14:tracePt t="7708" x="7092950" y="2992438"/>
          <p14:tracePt t="7717" x="7104063" y="2935288"/>
          <p14:tracePt t="7724" x="7104063" y="2868613"/>
          <p14:tracePt t="7732" x="7115175" y="2801938"/>
          <p14:tracePt t="7741" x="7115175" y="2733675"/>
          <p14:tracePt t="7749" x="7126288" y="2667000"/>
          <p14:tracePt t="7756" x="7126288" y="2611438"/>
          <p14:tracePt t="7765" x="7137400" y="2543175"/>
          <p14:tracePt t="7773" x="7137400" y="2476500"/>
          <p14:tracePt t="7781" x="7137400" y="2409825"/>
          <p14:tracePt t="7787" x="7150100" y="2352675"/>
          <p14:tracePt t="7798" x="7150100" y="2286000"/>
          <p14:tracePt t="7805" x="7150100" y="2230438"/>
          <p14:tracePt t="7815" x="7150100" y="2162175"/>
          <p14:tracePt t="7821" x="7150100" y="2106613"/>
          <p14:tracePt t="7831" x="7150100" y="2051050"/>
          <p14:tracePt t="7838" x="7137400" y="1993900"/>
          <p14:tracePt t="7848" x="7126288" y="1949450"/>
          <p14:tracePt t="7856" x="7104063" y="1893888"/>
          <p14:tracePt t="7865" x="7104063" y="1882775"/>
          <p14:tracePt t="7871" x="7081838" y="1838325"/>
          <p14:tracePt t="7881" x="7081838" y="1803400"/>
          <p14:tracePt t="7888" x="7059613" y="1770063"/>
          <p14:tracePt t="7899" x="7048500" y="1736725"/>
          <p14:tracePt t="7907" x="7048500" y="1714500"/>
          <p14:tracePt t="7907" x="7048500" y="1681163"/>
          <p14:tracePt t="7916" x="7037388" y="1658938"/>
          <p14:tracePt t="7923" x="7037388" y="1625600"/>
          <p14:tracePt t="7933" x="7037388" y="1612900"/>
          <p14:tracePt t="7939" x="7037388" y="1579563"/>
          <p14:tracePt t="7948" x="7037388" y="1557338"/>
          <p14:tracePt t="7955" x="7037388" y="1524000"/>
          <p14:tracePt t="7965" x="7037388" y="1501775"/>
          <p14:tracePt t="7971" x="7026275" y="1479550"/>
          <p14:tracePt t="7981" x="7026275" y="1446213"/>
          <p14:tracePt t="7988" x="7026275" y="1422400"/>
          <p14:tracePt t="7998" x="7026275" y="1400175"/>
          <p14:tracePt t="8006" x="7015163" y="1377950"/>
          <p14:tracePt t="8015" x="7004050" y="1355725"/>
          <p14:tracePt t="8024" x="7004050" y="1333500"/>
          <p14:tracePt t="8031" x="6992938" y="1322388"/>
          <p14:tracePt t="8039" x="6992938" y="1300163"/>
          <p14:tracePt t="8048" x="6981825" y="1277938"/>
          <p14:tracePt t="8055" x="6970713" y="1266825"/>
          <p14:tracePt t="8065" x="6970713" y="1255713"/>
          <p14:tracePt t="8071" x="6959600" y="1244600"/>
          <p14:tracePt t="8081" x="6946900" y="1231900"/>
          <p14:tracePt t="8088" x="6935788" y="1220788"/>
          <p14:tracePt t="8098" x="6924675" y="1209675"/>
          <p14:tracePt t="8106" x="6913563" y="1198563"/>
          <p14:tracePt t="8107" x="6891338" y="1187450"/>
          <p14:tracePt t="8116" x="6880225" y="1187450"/>
          <p14:tracePt t="8123" x="6869113" y="1176338"/>
          <p14:tracePt t="8132" x="6858000" y="1176338"/>
          <p14:tracePt t="8138" x="6858000" y="1165225"/>
          <p14:tracePt t="8148" x="6846888" y="1165225"/>
          <p14:tracePt t="8162" x="6835775" y="1165225"/>
          <p14:tracePt t="8210" x="6824663" y="1165225"/>
          <p14:tracePt t="8243" x="6813550" y="1165225"/>
          <p14:tracePt t="8250" x="6802438" y="1176338"/>
          <p14:tracePt t="8257" x="6802438" y="1187450"/>
          <p14:tracePt t="8274" x="6791325" y="1198563"/>
          <p14:tracePt t="8289" x="6780213" y="1209675"/>
          <p14:tracePt t="8305" x="6769100" y="1209675"/>
          <p14:tracePt t="8314" x="6769100" y="1220788"/>
          <p14:tracePt t="8329" x="6756400" y="1220788"/>
          <p14:tracePt t="8337" x="6756400" y="1231900"/>
          <p14:tracePt t="8345" x="6745288" y="1231900"/>
          <p14:tracePt t="8361" x="6734175" y="1244600"/>
          <p14:tracePt t="8370" x="6723063" y="1255713"/>
          <p14:tracePt t="8378" x="6711950" y="1266825"/>
          <p14:tracePt t="8385" x="6700838" y="1266825"/>
          <p14:tracePt t="8393" x="6689725" y="1289050"/>
          <p14:tracePt t="8401" x="6678613" y="1300163"/>
          <p14:tracePt t="8410" x="6667500" y="1322388"/>
          <p14:tracePt t="8418" x="6656388" y="1333500"/>
          <p14:tracePt t="8426" x="6645275" y="1355725"/>
          <p14:tracePt t="8435" x="6634163" y="1377950"/>
          <p14:tracePt t="8443" x="6623050" y="1400175"/>
          <p14:tracePt t="8452" x="6623050" y="1422400"/>
          <p14:tracePt t="8458" x="6611938" y="1435100"/>
          <p14:tracePt t="8467" x="6611938" y="1457325"/>
          <p14:tracePt t="8474" x="6600825" y="1490663"/>
          <p14:tracePt t="8483" x="6600825" y="1512888"/>
          <p14:tracePt t="8490" x="6600825" y="1524000"/>
          <p14:tracePt t="8499" x="6600825" y="1557338"/>
          <p14:tracePt t="8506" x="6600825" y="1590675"/>
          <p14:tracePt t="8516" x="6600825" y="1625600"/>
          <p14:tracePt t="8522" x="6600825" y="1658938"/>
          <p14:tracePt t="8532" x="6589713" y="1692275"/>
          <p14:tracePt t="8540" x="6589713" y="1725613"/>
          <p14:tracePt t="8549" x="6578600" y="1781175"/>
          <p14:tracePt t="8556" x="6578600" y="1816100"/>
          <p14:tracePt t="8566" x="6565900" y="1860550"/>
          <p14:tracePt t="8573" x="6554788" y="1905000"/>
          <p14:tracePt t="8583" x="6554788" y="1960563"/>
          <p14:tracePt t="8589" x="6543675" y="2006600"/>
          <p14:tracePt t="8599" x="6532563" y="2051050"/>
          <p14:tracePt t="8607" x="6521450" y="2106613"/>
          <p14:tracePt t="8616" x="6510338" y="2162175"/>
          <p14:tracePt t="8623" x="6499225" y="2208213"/>
          <p14:tracePt t="8633" x="6488113" y="2252663"/>
          <p14:tracePt t="8640" x="6477000" y="2297113"/>
          <p14:tracePt t="8641" x="6465888" y="2319338"/>
          <p14:tracePt t="8651" x="6465888" y="2352675"/>
          <p14:tracePt t="8657" x="6454775" y="2387600"/>
          <p14:tracePt t="8667" x="6432550" y="2420938"/>
          <p14:tracePt t="8674" x="6432550" y="2454275"/>
          <p14:tracePt t="8682" x="6421438" y="2487613"/>
          <p14:tracePt t="8690" x="6410325" y="2498725"/>
          <p14:tracePt t="8699" x="6399213" y="2532063"/>
          <p14:tracePt t="8706" x="6388100" y="2554288"/>
          <p14:tracePt t="8716" x="6364288" y="2589213"/>
          <p14:tracePt t="8724" x="6353175" y="2611438"/>
          <p14:tracePt t="8733" x="6342063" y="2644775"/>
          <p14:tracePt t="8741" x="6319838" y="2667000"/>
          <p14:tracePt t="8749" x="6308725" y="2700338"/>
          <p14:tracePt t="8757" x="6297613" y="2711450"/>
          <p14:tracePt t="8766" x="6286500" y="2744788"/>
          <p14:tracePt t="8773" x="6275388" y="2768600"/>
          <p14:tracePt t="8783" x="6253163" y="2790825"/>
          <p14:tracePt t="8789" x="6253163" y="2813050"/>
          <p14:tracePt t="8799" x="6242050" y="2824163"/>
          <p14:tracePt t="8806" x="6242050" y="2846388"/>
          <p14:tracePt t="8816" x="6230938" y="2857500"/>
          <p14:tracePt t="8833" x="6230938" y="2868613"/>
          <p14:tracePt t="8872" x="6253163" y="2846388"/>
          <p14:tracePt t="8880" x="6264275" y="2824163"/>
          <p14:tracePt t="8888" x="6286500" y="2801938"/>
          <p14:tracePt t="8899" x="6308725" y="2779713"/>
          <p14:tracePt t="8908" x="6330950" y="2744788"/>
          <p14:tracePt t="8915" x="6353175" y="2711450"/>
          <p14:tracePt t="8922" x="6375400" y="2678113"/>
          <p14:tracePt t="8933" x="6399213" y="2644775"/>
          <p14:tracePt t="8941" x="6432550" y="2600325"/>
          <p14:tracePt t="8949" x="6454775" y="2554288"/>
          <p14:tracePt t="8957" x="6465888" y="2509838"/>
          <p14:tracePt t="8966" x="6488113" y="2465388"/>
          <p14:tracePt t="8973" x="6510338" y="2432050"/>
          <p14:tracePt t="8982" x="6521450" y="2374900"/>
          <p14:tracePt t="8990" x="6543675" y="2319338"/>
          <p14:tracePt t="8999" x="6554788" y="2263775"/>
          <p14:tracePt t="9006" x="6565900" y="2208213"/>
          <p14:tracePt t="9016" x="6578600" y="2162175"/>
          <p14:tracePt t="9018" x="6600825" y="2106613"/>
          <p14:tracePt t="9025" x="6611938" y="2039938"/>
          <p14:tracePt t="9034" x="6623050" y="1982788"/>
          <p14:tracePt t="9041" x="6634163" y="1938338"/>
          <p14:tracePt t="9050" x="6634163" y="1916113"/>
          <p14:tracePt t="9056" x="6645275" y="1871663"/>
          <p14:tracePt t="9066" x="6656388" y="1827213"/>
          <p14:tracePt t="9073" x="6667500" y="1803400"/>
          <p14:tracePt t="9083" x="6667500" y="1770063"/>
          <p14:tracePt t="9089" x="6667500" y="1747838"/>
          <p14:tracePt t="9099" x="6678613" y="1725613"/>
          <p14:tracePt t="9107" x="6678613" y="1714500"/>
          <p14:tracePt t="9116" x="6678613" y="1703388"/>
          <p14:tracePt t="9123" x="6678613" y="1692275"/>
          <p14:tracePt t="9133" x="6678613" y="1681163"/>
          <p14:tracePt t="9159" x="6678613" y="1670050"/>
          <p14:tracePt t="9592" x="6678613" y="1681163"/>
          <p14:tracePt t="9632" x="6678613" y="1692275"/>
          <p14:tracePt t="9649" x="6678613" y="1703388"/>
          <p14:tracePt t="9658" x="6678613" y="1714500"/>
          <p14:tracePt t="9665" x="6667500" y="1736725"/>
          <p14:tracePt t="9675" x="6667500" y="1758950"/>
          <p14:tracePt t="9684" x="6656388" y="1792288"/>
          <p14:tracePt t="9694" x="6645275" y="1838325"/>
          <p14:tracePt t="9703" x="6634163" y="1927225"/>
          <p14:tracePt t="9713" x="6611938" y="2017713"/>
          <p14:tracePt t="9715" x="6600825" y="2128838"/>
          <p14:tracePt t="9727" x="6578600" y="2263775"/>
          <p14:tracePt t="9728" x="6554788" y="2409825"/>
          <p14:tracePt t="9739" x="6543675" y="2589213"/>
          <p14:tracePt t="9749" x="6521450" y="2744788"/>
          <p14:tracePt t="9759" x="6499225" y="2913063"/>
          <p14:tracePt t="9760" x="6499225" y="2981325"/>
          <p14:tracePt t="9769" x="6477000" y="3114675"/>
          <p14:tracePt t="9779" x="6465888" y="3227388"/>
          <p14:tracePt t="9788" x="6454775" y="3327400"/>
          <p14:tracePt t="9798" x="6432550" y="3417888"/>
          <p14:tracePt t="9799" x="6421438" y="3484563"/>
          <p14:tracePt t="9810" x="6410325" y="3541713"/>
          <p14:tracePt t="9819" x="6399213" y="3586163"/>
          <p14:tracePt t="9831" x="6375400" y="3641725"/>
          <p14:tracePt t="9832" x="6353175" y="3686175"/>
          <p14:tracePt t="9844" x="6330950" y="3732213"/>
          <p14:tracePt t="9854" x="6297613" y="3776663"/>
          <p14:tracePt t="9864" x="6264275" y="3832225"/>
          <p14:tracePt t="9865" x="6230938" y="3876675"/>
          <p14:tracePt t="9876" x="6197600" y="3922713"/>
          <p14:tracePt t="9883" x="6151563" y="3978275"/>
          <p14:tracePt t="9891" x="6118225" y="4022725"/>
          <p14:tracePt t="9898" x="6084888" y="4067175"/>
          <p14:tracePt t="9907" x="6040438" y="4113213"/>
          <p14:tracePt t="9914" x="6007100" y="4146550"/>
          <p14:tracePt t="9921" x="5961063" y="4179888"/>
          <p14:tracePt t="9928" x="5927725" y="4202113"/>
          <p14:tracePt t="9937" x="5894388" y="4235450"/>
          <p14:tracePt t="9945" x="5883275" y="4235450"/>
          <p14:tracePt t="9954" x="5827713" y="4257675"/>
          <p14:tracePt t="9961" x="5803900" y="4268788"/>
          <p14:tracePt t="9971" x="5759450" y="4279900"/>
          <p14:tracePt t="9978" x="5748338" y="4292600"/>
          <p14:tracePt t="9987" x="5715000" y="4292600"/>
          <p14:tracePt t="9994" x="5681663" y="4303713"/>
          <p14:tracePt t="10004" x="5659438" y="4303713"/>
          <p14:tracePt t="10010" x="5613400" y="4314825"/>
          <p14:tracePt t="10021" x="5580063" y="4337050"/>
          <p14:tracePt t="10028" x="5557838" y="4348163"/>
          <p14:tracePt t="10030" x="5524500" y="4370388"/>
          <p14:tracePt t="10039" x="5502275" y="4392613"/>
          <p14:tracePt t="10046" x="5468938" y="4414838"/>
          <p14:tracePt t="10056" x="5435600" y="4448175"/>
          <p14:tracePt t="10063" x="5422900" y="4459288"/>
          <p14:tracePt t="10072" x="5389563" y="4483100"/>
          <p14:tracePt t="10079" x="5367338" y="4505325"/>
          <p14:tracePt t="10087" x="5345113" y="4527550"/>
          <p14:tracePt t="10095" x="5322888" y="4549775"/>
          <p14:tracePt t="10104" x="5300663" y="4560888"/>
          <p14:tracePt t="10111" x="5289550" y="4572000"/>
          <p14:tracePt t="10121" x="5267325" y="4583113"/>
          <p14:tracePt t="10129" x="5245100" y="4594225"/>
          <p14:tracePt t="10138" x="5221288" y="4605338"/>
          <p14:tracePt t="10145" x="5187950" y="4605338"/>
          <p14:tracePt t="10154" x="5165725" y="4616450"/>
          <p14:tracePt t="10162" x="5132388" y="4616450"/>
          <p14:tracePt t="10171" x="5099050" y="4627563"/>
          <p14:tracePt t="10178" x="5054600" y="4627563"/>
          <p14:tracePt t="10187" x="5019675" y="4627563"/>
          <p14:tracePt t="10194" x="4975225" y="4627563"/>
          <p14:tracePt t="10204" x="4930775" y="4616450"/>
          <p14:tracePt t="10211" x="4886325" y="4605338"/>
          <p14:tracePt t="10221" x="4840288" y="4583113"/>
          <p14:tracePt t="10228" x="4806950" y="4572000"/>
          <p14:tracePt t="10238" x="4762500" y="4549775"/>
          <p14:tracePt t="10240" x="4718050" y="4527550"/>
          <p14:tracePt t="10247" x="4673600" y="4505325"/>
          <p14:tracePt t="10256" x="4616450" y="4494213"/>
          <p14:tracePt t="10262" x="4572000" y="4470400"/>
          <p14:tracePt t="10271" x="4527550" y="4470400"/>
          <p14:tracePt t="10278" x="4483100" y="4448175"/>
          <p14:tracePt t="10288" x="4437063" y="4437063"/>
          <p14:tracePt t="10295" x="4392613" y="4425950"/>
          <p14:tracePt t="10304" x="4348163" y="4414838"/>
          <p14:tracePt t="10311" x="4303713" y="4403725"/>
          <p14:tracePt t="10321" x="4257675" y="4392613"/>
          <p14:tracePt t="10328" x="4213225" y="4392613"/>
          <p14:tracePt t="10337" x="4168775" y="4370388"/>
          <p14:tracePt t="10345" x="4146550" y="4370388"/>
          <p14:tracePt t="10354" x="4102100" y="4348163"/>
          <p14:tracePt t="10361" x="4067175" y="4337050"/>
          <p14:tracePt t="10371" x="4033838" y="4325938"/>
          <p14:tracePt t="10378" x="4011613" y="4314825"/>
          <p14:tracePt t="10387" x="3989388" y="4303713"/>
          <p14:tracePt t="10394" x="3978275" y="4303713"/>
          <p14:tracePt t="10405" x="3967163" y="4303713"/>
          <p14:tracePt t="10411" x="3956050" y="4292600"/>
          <p14:tracePt t="10748" x="3956050" y="4268788"/>
          <p14:tracePt t="10758" x="3944938" y="4246563"/>
          <p14:tracePt t="10765" x="3922713" y="4224338"/>
          <p14:tracePt t="10775" x="3911600" y="4202113"/>
          <p14:tracePt t="10786" x="3887788" y="4179888"/>
          <p14:tracePt t="10798" x="3854450" y="4146550"/>
          <p14:tracePt t="10799" x="3821113" y="4102100"/>
          <p14:tracePt t="10810" x="3787775" y="4056063"/>
          <p14:tracePt t="10821" x="3765550" y="4033838"/>
          <p14:tracePt t="10822" x="3732213" y="4000500"/>
          <p14:tracePt t="10833" x="3697288" y="3967163"/>
          <p14:tracePt t="10845" x="3686175" y="3956050"/>
          <p14:tracePt t="10855" x="3663950" y="3933825"/>
          <p14:tracePt t="10857" x="3641725" y="3898900"/>
          <p14:tracePt t="10869" x="3608388" y="3876675"/>
          <p14:tracePt t="10871" x="3597275" y="3865563"/>
          <p14:tracePt t="10883" x="3575050" y="3843338"/>
          <p14:tracePt t="10893" x="3563938" y="3821113"/>
          <p14:tracePt t="10896" x="3552825" y="3810000"/>
          <p14:tracePt t="10909" x="3541713" y="3798888"/>
          <p14:tracePt t="10913" x="3530600" y="3787775"/>
          <p14:tracePt t="10925" x="3517900" y="3776663"/>
          <p14:tracePt t="10938" x="3506788" y="3765550"/>
          <p14:tracePt t="10951" x="3495675" y="3765550"/>
          <p14:tracePt t="10963" x="3484563" y="3765550"/>
          <p14:tracePt t="10972" x="3473450" y="3765550"/>
          <p14:tracePt t="10983" x="3462338" y="3765550"/>
          <p14:tracePt t="10992" x="3451225" y="3765550"/>
          <p14:tracePt t="11000" x="3440113" y="3765550"/>
          <p14:tracePt t="11015" x="3429000" y="3765550"/>
          <p14:tracePt t="11029" x="3417888" y="3765550"/>
          <p14:tracePt t="11036" x="3417888" y="3754438"/>
          <p14:tracePt t="11045" x="3406775" y="3743325"/>
          <p14:tracePt t="11052" x="3395663" y="3732213"/>
          <p14:tracePt t="11061" x="3395663" y="3721100"/>
          <p14:tracePt t="11068" x="3384550" y="3697288"/>
          <p14:tracePt t="11077" x="3373438" y="3675063"/>
          <p14:tracePt t="11084" x="3373438" y="3641725"/>
          <p14:tracePt t="11092" x="3362325" y="3608388"/>
          <p14:tracePt t="11100" x="3351213" y="3575050"/>
          <p14:tracePt t="11108" x="3351213" y="3552825"/>
          <p14:tracePt t="11116" x="3340100" y="3530600"/>
          <p14:tracePt t="11128" x="3327400" y="3495675"/>
          <p14:tracePt t="11135" x="3305175" y="3473450"/>
          <p14:tracePt t="11143" x="3294063" y="3429000"/>
          <p14:tracePt t="11150" x="3282950" y="3417888"/>
          <p14:tracePt t="11156" x="3271838" y="3384550"/>
          <p14:tracePt t="11165" x="3249613" y="3340100"/>
          <p14:tracePt t="11172" x="3238500" y="3305175"/>
          <p14:tracePt t="11180" x="3227388" y="3271838"/>
          <p14:tracePt t="11187" x="3216275" y="3227388"/>
          <p14:tracePt t="11196" x="3216275" y="3194050"/>
          <p14:tracePt t="11204" x="3205163" y="3136900"/>
          <p14:tracePt t="11212" x="3205163" y="3081338"/>
          <p14:tracePt t="11219" x="3194050" y="3014663"/>
          <p14:tracePt t="11229" x="3194050" y="2946400"/>
          <p14:tracePt t="11236" x="3182938" y="2868613"/>
          <p14:tracePt t="11246" x="3182938" y="2790825"/>
          <p14:tracePt t="11252" x="3182938" y="2711450"/>
          <p14:tracePt t="11262" x="3182938" y="2622550"/>
          <p14:tracePt t="11268" x="3182938" y="2543175"/>
          <p14:tracePt t="11278" x="3182938" y="2465388"/>
          <p14:tracePt t="11284" x="3182938" y="2398713"/>
          <p14:tracePt t="11294" x="3182938" y="2330450"/>
          <p14:tracePt t="11301" x="3182938" y="2263775"/>
          <p14:tracePt t="11311" x="3182938" y="2241550"/>
          <p14:tracePt t="11317" x="3182938" y="2197100"/>
          <p14:tracePt t="11327" x="3182938" y="2162175"/>
          <p14:tracePt t="11334" x="3182938" y="2139950"/>
          <p14:tracePt t="11344" x="3182938" y="2117725"/>
          <p14:tracePt t="11350" x="3182938" y="2106613"/>
          <p14:tracePt t="11360" x="3194050" y="2095500"/>
          <p14:tracePt t="11377" x="3194050" y="2084388"/>
          <p14:tracePt t="11779" x="3194050" y="2073275"/>
          <p14:tracePt t="11788" x="3182938" y="2062163"/>
          <p14:tracePt t="11798" x="3182938" y="2051050"/>
          <p14:tracePt t="11815" x="3182938" y="2039938"/>
          <p14:tracePt t="11824" x="3171825" y="2028825"/>
          <p14:tracePt t="11836" x="3171825" y="2017713"/>
          <p14:tracePt t="11843" x="3171825" y="2006600"/>
          <p14:tracePt t="11859" x="3171825" y="1993900"/>
          <p14:tracePt t="11869" x="3160713" y="1982788"/>
          <p14:tracePt t="11879" x="3160713" y="1971675"/>
          <p14:tracePt t="11887" x="3160713" y="1960563"/>
          <p14:tracePt t="11895" x="3160713" y="1949450"/>
          <p14:tracePt t="11907" x="3160713" y="1938338"/>
          <p14:tracePt t="11918" x="3160713" y="1927225"/>
          <p14:tracePt t="11942" x="3160713" y="1916113"/>
          <p14:tracePt t="11995" x="3149600" y="1916113"/>
          <p14:tracePt t="12035" x="3149600" y="1927225"/>
          <p14:tracePt t="12044" x="3136900" y="1949450"/>
          <p14:tracePt t="12055" x="3125788" y="1982788"/>
          <p14:tracePt t="12065" x="3125788" y="2017713"/>
          <p14:tracePt t="12074" x="3114675" y="2051050"/>
          <p14:tracePt t="12084" x="3103563" y="2106613"/>
          <p14:tracePt t="12085" x="3103563" y="2162175"/>
          <p14:tracePt t="12095" x="3092450" y="2219325"/>
          <p14:tracePt t="12104" x="3092450" y="2274888"/>
          <p14:tracePt t="12113" x="3081338" y="2330450"/>
          <p14:tracePt t="12115" x="3081338" y="2387600"/>
          <p14:tracePt t="12124" x="3070225" y="2443163"/>
          <p14:tracePt t="12134" x="3070225" y="2498725"/>
          <p14:tracePt t="12144" x="3059113" y="2554288"/>
          <p14:tracePt t="12154" x="3059113" y="2611438"/>
          <p14:tracePt t="12162" x="3048000" y="2667000"/>
          <p14:tracePt t="12163" x="3048000" y="2733675"/>
          <p14:tracePt t="12173" x="3036888" y="2790825"/>
          <p14:tracePt t="12183" x="3025775" y="2846388"/>
          <p14:tracePt t="12193" x="3014663" y="2913063"/>
          <p14:tracePt t="12194" x="3003550" y="2981325"/>
          <p14:tracePt t="12206" x="2992438" y="3048000"/>
          <p14:tracePt t="12215" x="2981325" y="3125788"/>
          <p14:tracePt t="12225" x="2970213" y="3216275"/>
          <p14:tracePt t="12226" x="2959100" y="3305175"/>
          <p14:tracePt t="12239" x="2935288" y="3384550"/>
          <p14:tracePt t="12248" x="2913063" y="3462338"/>
          <p14:tracePt t="12258" x="2901950" y="3541713"/>
          <p14:tracePt t="12259" x="2890838" y="3608388"/>
          <p14:tracePt t="12271" x="2868613" y="3675063"/>
          <p14:tracePt t="12280" x="2857500" y="3708400"/>
          <p14:tracePt t="12288" x="2846388" y="3754438"/>
          <p14:tracePt t="12301" x="2835275" y="3821113"/>
          <p14:tracePt t="12310" x="2824163" y="3843338"/>
          <p14:tracePt t="12319" x="2824163" y="3865563"/>
          <p14:tracePt t="12325" x="2813050" y="3876675"/>
          <p14:tracePt t="12333" x="2813050" y="3887788"/>
          <p14:tracePt t="12340" x="2813050" y="3898900"/>
          <p14:tracePt t="12367" x="2813050" y="3911600"/>
          <p14:tracePt t="12383" x="2813050" y="3922713"/>
          <p14:tracePt t="12390" x="2801938" y="3922713"/>
          <p14:tracePt t="12400" x="2801938" y="3933825"/>
          <p14:tracePt t="12406" x="2790825" y="3933825"/>
          <p14:tracePt t="12417" x="2790825" y="3944938"/>
          <p14:tracePt t="12423" x="2790825" y="3956050"/>
          <p14:tracePt t="12434" x="2779713" y="3967163"/>
          <p14:tracePt t="12440" x="2768600" y="3978275"/>
          <p14:tracePt t="12450" x="2768600" y="4000500"/>
          <p14:tracePt t="12452" x="2755900" y="4011613"/>
          <p14:tracePt t="12459" x="2744788" y="4033838"/>
          <p14:tracePt t="12467" x="2744788" y="4044950"/>
          <p14:tracePt t="12473" x="2733675" y="4067175"/>
          <p14:tracePt t="12483" x="2733675" y="4089400"/>
          <p14:tracePt t="12490" x="2722563" y="4102100"/>
          <p14:tracePt t="12500" x="2722563" y="4124325"/>
          <p14:tracePt t="12506" x="2722563" y="4135438"/>
          <p14:tracePt t="12517" x="2722563" y="4146550"/>
          <p14:tracePt t="12523" x="2722563" y="4157663"/>
          <p14:tracePt t="12539" x="2722563" y="4168775"/>
          <p14:tracePt t="12609" x="2711450" y="4168775"/>
          <p14:tracePt t="14710" x="2711450" y="4157663"/>
          <p14:tracePt t="14719" x="2722563" y="4135438"/>
          <p14:tracePt t="14730" x="2733675" y="4124325"/>
          <p14:tracePt t="14740" x="2755900" y="4102100"/>
          <p14:tracePt t="14749" x="2768600" y="4067175"/>
          <p14:tracePt t="14760" x="2790825" y="4044950"/>
          <p14:tracePt t="14762" x="2813050" y="4022725"/>
          <p14:tracePt t="14773" x="2824163" y="4011613"/>
          <p14:tracePt t="14774" x="2846388" y="3989388"/>
          <p14:tracePt t="14785" x="2868613" y="3978275"/>
          <p14:tracePt t="14795" x="2890838" y="3967163"/>
          <p14:tracePt t="14806" x="2924175" y="3933825"/>
          <p14:tracePt t="14815" x="2959100" y="3922713"/>
          <p14:tracePt t="14818" x="2981325" y="3911600"/>
          <p14:tracePt t="14829" x="3003550" y="3898900"/>
          <p14:tracePt t="14830" x="3036888" y="3887788"/>
          <p14:tracePt t="14841" x="3070225" y="3865563"/>
          <p14:tracePt t="14851" x="3103563" y="3854450"/>
          <p14:tracePt t="14861" x="3114675" y="3843338"/>
          <p14:tracePt t="14862" x="3160713" y="3821113"/>
          <p14:tracePt t="14872" x="3194050" y="3810000"/>
          <p14:tracePt t="14884" x="3227388" y="3798888"/>
          <p14:tracePt t="14893" x="3260725" y="3776663"/>
          <p14:tracePt t="14895" x="3294063" y="3754438"/>
          <p14:tracePt t="14908" x="3327400" y="3732213"/>
          <p14:tracePt t="14909" x="3373438" y="3697288"/>
          <p14:tracePt t="14922" x="3417888" y="3663950"/>
          <p14:tracePt t="14932" x="3484563" y="3619500"/>
          <p14:tracePt t="14942" x="3541713" y="3575050"/>
          <p14:tracePt t="14944" x="3597275" y="3541713"/>
          <p14:tracePt t="14954" x="3675063" y="3495675"/>
          <p14:tracePt t="14962" x="3743325" y="3462338"/>
          <p14:tracePt t="14970" x="3810000" y="3429000"/>
          <p14:tracePt t="14977" x="3876675" y="3395663"/>
          <p14:tracePt t="14985" x="3933825" y="3373438"/>
          <p14:tracePt t="14992" x="3989388" y="3340100"/>
          <p14:tracePt t="14999" x="4033838" y="3316288"/>
          <p14:tracePt t="15007" x="4078288" y="3294063"/>
          <p14:tracePt t="15016" x="4124325" y="3260725"/>
          <p14:tracePt t="15023" x="4157663" y="3238500"/>
          <p14:tracePt t="15033" x="4191000" y="3205163"/>
          <p14:tracePt t="15040" x="4235450" y="3171825"/>
          <p14:tracePt t="15049" x="4257675" y="3149600"/>
          <p14:tracePt t="15057" x="4292600" y="3114675"/>
          <p14:tracePt t="15066" x="4325938" y="3081338"/>
          <p14:tracePt t="15074" x="4359275" y="3048000"/>
          <p14:tracePt t="15083" x="4381500" y="3014663"/>
          <p14:tracePt t="15090" x="4392613" y="3003550"/>
          <p14:tracePt t="15100" x="4437063" y="2959100"/>
          <p14:tracePt t="15107" x="4459288" y="2924175"/>
          <p14:tracePt t="15116" x="4470400" y="2913063"/>
          <p14:tracePt t="15124" x="4505325" y="2868613"/>
          <p14:tracePt t="15125" x="4538663" y="2846388"/>
          <p14:tracePt t="15134" x="4560888" y="2813050"/>
          <p14:tracePt t="15142" x="4572000" y="2801938"/>
          <p14:tracePt t="15149" x="4594225" y="2768600"/>
          <p14:tracePt t="15157" x="4616450" y="2744788"/>
          <p14:tracePt t="15166" x="4627563" y="2722563"/>
          <p14:tracePt t="15174" x="4649788" y="2700338"/>
          <p14:tracePt t="15183" x="4660900" y="2689225"/>
          <p14:tracePt t="15190" x="4673600" y="2667000"/>
          <p14:tracePt t="15199" x="4684713" y="2644775"/>
          <p14:tracePt t="15207" x="4695825" y="2633663"/>
          <p14:tracePt t="15216" x="4706938" y="2611438"/>
          <p14:tracePt t="15223" x="4718050" y="2600325"/>
          <p14:tracePt t="15233" x="4729163" y="2578100"/>
          <p14:tracePt t="15240" x="4740275" y="2565400"/>
          <p14:tracePt t="15250" x="4751388" y="2554288"/>
          <p14:tracePt t="15257" x="4773613" y="2543175"/>
          <p14:tracePt t="15266" x="4784725" y="2532063"/>
          <p14:tracePt t="15273" x="4795838" y="2520950"/>
          <p14:tracePt t="15283" x="4818063" y="2509838"/>
          <p14:tracePt t="15290" x="4840288" y="2498725"/>
          <p14:tracePt t="15300" x="4851400" y="2498725"/>
          <p14:tracePt t="15306" x="4864100" y="2498725"/>
          <p14:tracePt t="15316" x="4875213" y="2487613"/>
          <p14:tracePt t="15652" x="4875213" y="2476500"/>
          <p14:tracePt t="15661" x="4875213" y="2465388"/>
          <p14:tracePt t="15671" x="4886325" y="2454275"/>
          <p14:tracePt t="15680" x="4897438" y="2454275"/>
          <p14:tracePt t="15689" x="4908550" y="2443163"/>
          <p14:tracePt t="15699" x="4919663" y="2432050"/>
          <p14:tracePt t="15700" x="4930775" y="2420938"/>
          <p14:tracePt t="15712" x="4964113" y="2398713"/>
          <p14:tracePt t="15721" x="4997450" y="2374900"/>
          <p14:tracePt t="15732" x="5019675" y="2363788"/>
          <p14:tracePt t="15733" x="5054600" y="2352675"/>
          <p14:tracePt t="15744" x="5065713" y="2341563"/>
          <p14:tracePt t="15754" x="5121275" y="2308225"/>
          <p14:tracePt t="15757" x="5143500" y="2308225"/>
          <p14:tracePt t="15767" x="5187950" y="2286000"/>
          <p14:tracePt t="15776" x="5199063" y="2274888"/>
          <p14:tracePt t="15786" x="5232400" y="2263775"/>
          <p14:tracePt t="15788" x="5267325" y="2252663"/>
          <p14:tracePt t="15807" x="5311775" y="2230438"/>
          <p14:tracePt t="15820" x="5345113" y="2230438"/>
          <p14:tracePt t="15823" x="5367338" y="2219325"/>
          <p14:tracePt t="15833" x="5378450" y="2208213"/>
          <p14:tracePt t="15843" x="5400675" y="2208213"/>
          <p14:tracePt t="15845" x="5411788" y="2197100"/>
          <p14:tracePt t="15854" x="5422900" y="2197100"/>
          <p14:tracePt t="15864" x="5435600" y="2184400"/>
          <p14:tracePt t="15874" x="5446713" y="2184400"/>
          <p14:tracePt t="15883" x="5457825" y="2184400"/>
          <p14:tracePt t="15884" x="5468938" y="2173288"/>
          <p14:tracePt t="15894" x="5480050" y="2173288"/>
          <p14:tracePt t="15903" x="5502275" y="2162175"/>
          <p14:tracePt t="15912" x="5513388" y="2151063"/>
          <p14:tracePt t="15920" x="5535613" y="2151063"/>
          <p14:tracePt t="15925" x="5546725" y="2139950"/>
          <p14:tracePt t="15934" x="5591175" y="2128838"/>
          <p14:tracePt t="15942" x="5613400" y="2117725"/>
          <p14:tracePt t="15949" x="5648325" y="2117725"/>
          <p14:tracePt t="15957" x="5681663" y="2106613"/>
          <p14:tracePt t="15965" x="5726113" y="2095500"/>
          <p14:tracePt t="15973" x="5759450" y="2084388"/>
          <p14:tracePt t="15980" x="5792788" y="2073275"/>
          <p14:tracePt t="15989" x="5816600" y="2073275"/>
          <p14:tracePt t="15995" x="5849938" y="2062163"/>
          <p14:tracePt t="16006" x="5883275" y="2051050"/>
          <p14:tracePt t="16013" x="5916613" y="2051050"/>
          <p14:tracePt t="16022" x="5949950" y="2039938"/>
          <p14:tracePt t="16030" x="5972175" y="2028825"/>
          <p14:tracePt t="16039" x="6007100" y="2028825"/>
          <p14:tracePt t="16045" x="6029325" y="2017713"/>
          <p14:tracePt t="16056" x="6051550" y="2006600"/>
          <p14:tracePt t="16064" x="6073775" y="2006600"/>
          <p14:tracePt t="16072" x="6096000" y="1993900"/>
          <p14:tracePt t="16080" x="6118225" y="1993900"/>
          <p14:tracePt t="16090" x="6129338" y="1993900"/>
          <p14:tracePt t="16096" x="6151563" y="1982788"/>
          <p14:tracePt t="16106" x="6173788" y="1982788"/>
          <p14:tracePt t="16113" x="6197600" y="1971675"/>
          <p14:tracePt t="16123" x="6219825" y="1971675"/>
          <p14:tracePt t="16129" x="6230938" y="1971675"/>
          <p14:tracePt t="16130" x="6253163" y="1971675"/>
          <p14:tracePt t="16140" x="6275388" y="1971675"/>
          <p14:tracePt t="16146" x="6297613" y="1960563"/>
          <p14:tracePt t="16156" x="6319838" y="1960563"/>
          <p14:tracePt t="16163" x="6342063" y="1960563"/>
          <p14:tracePt t="16172" x="6364288" y="1960563"/>
          <p14:tracePt t="16179" x="6375400" y="1960563"/>
          <p14:tracePt t="16189" x="6399213" y="1960563"/>
          <p14:tracePt t="16195" x="6410325" y="1960563"/>
          <p14:tracePt t="16206" x="6421438" y="1971675"/>
          <p14:tracePt t="16214" x="6432550" y="1971675"/>
          <p14:tracePt t="16227" x="6443663" y="1971675"/>
          <p14:tracePt t="16239" x="6443663" y="1982788"/>
          <p14:tracePt t="16256" x="6454775" y="1982788"/>
          <p14:tracePt t="16282" x="6454775" y="1993900"/>
          <p14:tracePt t="16322" x="6465888" y="2006600"/>
          <p14:tracePt t="16809" x="6477000" y="2006600"/>
          <p14:tracePt t="16827" x="6488113" y="2006600"/>
          <p14:tracePt t="16835" x="6488113" y="1993900"/>
          <p14:tracePt t="16844" x="6499225" y="1993900"/>
          <p14:tracePt t="16853" x="6499225" y="1982788"/>
          <p14:tracePt t="16862" x="6499225" y="1971675"/>
          <p14:tracePt t="16871" x="6510338" y="1960563"/>
          <p14:tracePt t="16888" x="6521450" y="1949450"/>
          <p14:tracePt t="16890" x="6521450" y="1938338"/>
          <p14:tracePt t="16900" x="6521450" y="1927225"/>
          <p14:tracePt t="16910" x="6532563" y="1916113"/>
          <p14:tracePt t="16921" x="6532563" y="1905000"/>
          <p14:tracePt t="16922" x="6543675" y="1893888"/>
          <p14:tracePt t="16933" x="6543675" y="1882775"/>
          <p14:tracePt t="16941" x="6543675" y="1871663"/>
          <p14:tracePt t="16949" x="6554788" y="1860550"/>
          <p14:tracePt t="16960" x="6554788" y="1849438"/>
          <p14:tracePt t="16979" x="6565900" y="1827213"/>
          <p14:tracePt t="16996" x="6565900" y="1816100"/>
          <p14:tracePt t="17013" x="6565900" y="1803400"/>
          <p14:tracePt t="17024" x="6565900" y="1792288"/>
          <p14:tracePt t="17025" x="6565900" y="1781175"/>
          <p14:tracePt t="17043" x="6565900" y="1770063"/>
          <p14:tracePt t="17054" x="6565900" y="1758950"/>
          <p14:tracePt t="17067" x="6565900" y="1747838"/>
          <p14:tracePt t="17084" x="6565900" y="1736725"/>
          <p14:tracePt t="17136" x="6578600" y="1736725"/>
          <p14:tracePt t="17280" x="6578600" y="1725613"/>
          <p14:tracePt t="17298" x="6578600" y="1714500"/>
          <p14:tracePt t="17306" x="6578600" y="1703388"/>
          <p14:tracePt t="17316" x="6578600" y="1692275"/>
          <p14:tracePt t="17324" x="6578600" y="1681163"/>
          <p14:tracePt t="17335" x="6578600" y="1658938"/>
          <p14:tracePt t="17344" x="6578600" y="1647825"/>
          <p14:tracePt t="17345" x="6578600" y="1625600"/>
          <p14:tracePt t="17354" x="6578600" y="1590675"/>
          <p14:tracePt t="17362" x="6578600" y="1568450"/>
          <p14:tracePt t="17372" x="6578600" y="1546225"/>
          <p14:tracePt t="17381" x="6578600" y="1512888"/>
          <p14:tracePt t="17390" x="6578600" y="1490663"/>
          <p14:tracePt t="17402" x="6565900" y="1457325"/>
          <p14:tracePt t="17403" x="6554788" y="1435100"/>
          <p14:tracePt t="17415" x="6554788" y="1400175"/>
          <p14:tracePt t="17418" x="6554788" y="1377950"/>
          <p14:tracePt t="17426" x="6543675" y="1355725"/>
          <p14:tracePt t="17436" x="6543675" y="1333500"/>
          <p14:tracePt t="17445" x="6543675" y="1311275"/>
          <p14:tracePt t="17453" x="6543675" y="1300163"/>
          <p14:tracePt t="17462" x="6543675" y="1289050"/>
          <p14:tracePt t="17463" x="6543675" y="1277938"/>
          <p14:tracePt t="17727" x="6532563" y="1277938"/>
          <p14:tracePt t="17737" x="6510338" y="1277938"/>
          <p14:tracePt t="17745" x="6499225" y="1277938"/>
          <p14:tracePt t="17754" x="6488113" y="1277938"/>
          <p14:tracePt t="17763" x="6465888" y="1266825"/>
          <p14:tracePt t="17774" x="6454775" y="1255713"/>
          <p14:tracePt t="17775" x="6421438" y="1231900"/>
          <p14:tracePt t="17789" x="6399213" y="1209675"/>
          <p14:tracePt t="17799" x="6364288" y="1187450"/>
          <p14:tracePt t="17800" x="6353175" y="1176338"/>
          <p14:tracePt t="17813" x="6330950" y="1154113"/>
          <p14:tracePt t="17823" x="6308725" y="1120775"/>
          <p14:tracePt t="17833" x="6297613" y="1098550"/>
          <p14:tracePt t="17835" x="6275388" y="1076325"/>
          <p14:tracePt t="17847" x="6264275" y="1054100"/>
          <p14:tracePt t="17848" x="6242050" y="1030288"/>
          <p14:tracePt t="17859" x="6230938" y="1019175"/>
          <p14:tracePt t="17871" x="6219825" y="1008063"/>
          <p14:tracePt t="17873" x="6197600" y="996950"/>
          <p14:tracePt t="17884" x="6184900" y="985838"/>
          <p14:tracePt t="17896" x="6173788" y="985838"/>
          <p14:tracePt t="17897" x="6162675" y="974725"/>
          <p14:tracePt t="17909" x="6140450" y="974725"/>
          <p14:tracePt t="17919" x="6129338" y="974725"/>
          <p14:tracePt t="17920" x="6107113" y="963613"/>
          <p14:tracePt t="17929" x="6096000" y="963613"/>
          <p14:tracePt t="17941" x="6073775" y="963613"/>
          <p14:tracePt t="17942" x="6062663" y="952500"/>
          <p14:tracePt t="17951" x="6040438" y="952500"/>
          <p14:tracePt t="17961" x="6018213" y="952500"/>
          <p14:tracePt t="17969" x="5994400" y="941388"/>
          <p14:tracePt t="17977" x="5983288" y="941388"/>
          <p14:tracePt t="17990" x="5961063" y="941388"/>
          <p14:tracePt t="17991" x="5938838" y="930275"/>
          <p14:tracePt t="17999" x="5927725" y="930275"/>
          <p14:tracePt t="18007" x="5916613" y="930275"/>
          <p14:tracePt t="18022" x="5905500" y="919163"/>
          <p14:tracePt t="18046" x="5894388" y="919163"/>
          <p14:tracePt t="18070" x="5883275" y="919163"/>
          <p14:tracePt t="18094" x="5872163" y="919163"/>
          <p14:tracePt t="18111" x="5861050" y="908050"/>
          <p14:tracePt t="18125" x="5849938" y="908050"/>
          <p14:tracePt t="18134" x="5838825" y="908050"/>
          <p14:tracePt t="18141" x="5827713" y="896938"/>
          <p14:tracePt t="18157" x="5816600" y="885825"/>
          <p14:tracePt t="18173" x="5803900" y="885825"/>
          <p14:tracePt t="18198" x="5803900" y="874713"/>
          <p14:tracePt t="18238" x="5827713" y="874713"/>
          <p14:tracePt t="18247" x="5849938" y="885825"/>
          <p14:tracePt t="18256" x="5883275" y="896938"/>
          <p14:tracePt t="18263" x="5938838" y="908050"/>
          <p14:tracePt t="18270" x="5983288" y="930275"/>
          <p14:tracePt t="18279" x="6040438" y="941388"/>
          <p14:tracePt t="18286" x="6107113" y="974725"/>
          <p14:tracePt t="18294" x="6162675" y="985838"/>
          <p14:tracePt t="18306" x="6230938" y="1008063"/>
          <p14:tracePt t="18316" x="6297613" y="1019175"/>
          <p14:tracePt t="18323" x="6353175" y="1030288"/>
          <p14:tracePt t="18331" x="6410325" y="1041400"/>
          <p14:tracePt t="18339" x="6477000" y="1054100"/>
          <p14:tracePt t="18346" x="6532563" y="1054100"/>
          <p14:tracePt t="18355" x="6589713" y="1065213"/>
          <p14:tracePt t="18363" x="6645275" y="1065213"/>
          <p14:tracePt t="18372" x="6700838" y="1065213"/>
          <p14:tracePt t="18374" x="6756400" y="1065213"/>
          <p14:tracePt t="18381" x="6813550" y="1054100"/>
          <p14:tracePt t="18390" x="6858000" y="1041400"/>
          <p14:tracePt t="18398" x="6880225" y="1041400"/>
          <p14:tracePt t="18407" x="6924675" y="1041400"/>
          <p14:tracePt t="18414" x="6959600" y="1030288"/>
          <p14:tracePt t="18423" x="6992938" y="1019175"/>
          <p14:tracePt t="18431" x="7026275" y="1019175"/>
          <p14:tracePt t="18439" x="7048500" y="1019175"/>
          <p14:tracePt t="18446" x="7059613" y="1008063"/>
          <p14:tracePt t="18455" x="7070725" y="1008063"/>
          <p14:tracePt t="18472" x="7081838" y="996950"/>
          <p14:tracePt t="18489" x="7092950" y="985838"/>
          <p14:tracePt t="18497" x="7092950" y="974725"/>
          <p14:tracePt t="18505" x="7092950" y="952500"/>
          <p14:tracePt t="18522" x="7092950" y="930275"/>
          <p14:tracePt t="18529" x="7081838" y="908050"/>
          <p14:tracePt t="18539" x="7081838" y="896938"/>
          <p14:tracePt t="18545" x="7070725" y="874713"/>
          <p14:tracePt t="18555" x="7059613" y="863600"/>
          <p14:tracePt t="18562" x="7048500" y="839788"/>
          <p14:tracePt t="18572" x="7037388" y="828675"/>
          <p14:tracePt t="18579" x="7026275" y="817563"/>
          <p14:tracePt t="18589" x="7015163" y="806450"/>
          <p14:tracePt t="18596" x="7004050" y="795338"/>
          <p14:tracePt t="18598" x="6992938" y="784225"/>
          <p14:tracePt t="18607" x="6981825" y="784225"/>
          <p14:tracePt t="18613" x="6959600" y="773113"/>
          <p14:tracePt t="18622" x="6946900" y="773113"/>
          <p14:tracePt t="18629" x="6924675" y="773113"/>
          <p14:tracePt t="18639" x="6913563" y="773113"/>
          <p14:tracePt t="18645" x="6891338" y="773113"/>
          <p14:tracePt t="18655" x="6880225" y="773113"/>
          <p14:tracePt t="18662" x="6869113" y="773113"/>
          <p14:tracePt t="18672" x="6858000" y="773113"/>
          <p14:tracePt t="18678" x="6846888" y="773113"/>
          <p14:tracePt t="18705" x="6835775" y="773113"/>
          <p14:tracePt t="18740" x="6858000" y="762000"/>
          <p14:tracePt t="18748" x="6869113" y="762000"/>
          <p14:tracePt t="18756" x="6891338" y="762000"/>
          <p14:tracePt t="18764" x="6913563" y="750888"/>
          <p14:tracePt t="18772" x="6935788" y="750888"/>
          <p14:tracePt t="18780" x="6959600" y="739775"/>
          <p14:tracePt t="18789" x="6970713" y="739775"/>
          <p14:tracePt t="18796" x="6981825" y="739775"/>
          <p14:tracePt t="18805" x="6992938" y="739775"/>
          <p14:tracePt t="18812" x="7004050" y="739775"/>
          <p14:tracePt t="18828" x="7015163" y="739775"/>
          <p14:tracePt t="18875" x="7015163" y="728663"/>
          <p14:tracePt t="18907" x="7004050" y="717550"/>
          <p14:tracePt t="18923" x="6992938" y="717550"/>
          <p14:tracePt t="18931" x="6992938" y="706438"/>
          <p14:tracePt t="18941" x="6981825" y="706438"/>
          <p14:tracePt t="18948" x="6970713" y="706438"/>
          <p14:tracePt t="18964" x="6959600" y="706438"/>
          <p14:tracePt t="18971" x="6946900" y="706438"/>
          <p14:tracePt t="18987" x="6935788" y="706438"/>
          <p14:tracePt t="19003" x="6924675" y="695325"/>
          <p14:tracePt t="19019" x="6913563" y="695325"/>
          <p14:tracePt t="19028" x="6902450" y="695325"/>
          <p14:tracePt t="19043" x="6891338" y="695325"/>
          <p14:tracePt t="19059" x="6880225" y="695325"/>
          <p14:tracePt t="19075" x="6869113" y="695325"/>
          <p14:tracePt t="19163" x="6880225" y="695325"/>
          <p14:tracePt t="19179" x="6891338" y="695325"/>
          <p14:tracePt t="19195" x="6902450" y="706438"/>
          <p14:tracePt t="19211" x="6913563" y="706438"/>
          <p14:tracePt t="19235" x="6924675" y="706438"/>
          <p14:tracePt t="19243" x="6924675" y="717550"/>
          <p14:tracePt t="19251" x="6935788" y="717550"/>
          <p14:tracePt t="19267" x="6946900" y="717550"/>
          <p14:tracePt t="19276" x="6946900" y="728663"/>
          <p14:tracePt t="19291" x="6959600" y="739775"/>
          <p14:tracePt t="19315" x="6959600" y="750888"/>
          <p14:tracePt t="19346" x="6959600" y="762000"/>
          <p14:tracePt t="19386" x="6946900" y="762000"/>
          <p14:tracePt t="19394" x="6935788" y="762000"/>
          <p14:tracePt t="19403" x="6924675" y="762000"/>
          <p14:tracePt t="19419" x="6913563" y="762000"/>
          <p14:tracePt t="19435" x="6902450" y="762000"/>
          <p14:tracePt t="19515" x="6913563" y="762000"/>
          <p14:tracePt t="19523" x="6924675" y="750888"/>
          <p14:tracePt t="19531" x="6935788" y="750888"/>
          <p14:tracePt t="19544" x="6946900" y="739775"/>
          <p14:tracePt t="19555" x="6959600" y="739775"/>
          <p14:tracePt t="19562" x="6970713" y="739775"/>
          <p14:tracePt t="19580" x="6981825" y="739775"/>
          <p14:tracePt t="19611" x="6992938" y="739775"/>
          <p14:tracePt t="19707" x="6981825" y="739775"/>
          <p14:tracePt t="19723" x="6970713" y="739775"/>
          <p14:tracePt t="19731" x="6959600" y="739775"/>
          <p14:tracePt t="19755" x="6946900" y="739775"/>
          <p14:tracePt t="19818" x="6946900" y="750888"/>
          <p14:tracePt t="19827" x="6946900" y="762000"/>
          <p14:tracePt t="19836" x="6946900" y="784225"/>
          <p14:tracePt t="19843" x="6946900" y="806450"/>
          <p14:tracePt t="19851" x="6946900" y="839788"/>
          <p14:tracePt t="19858" x="6946900" y="874713"/>
          <p14:tracePt t="19867" x="6946900" y="908050"/>
          <p14:tracePt t="19874" x="6946900" y="952500"/>
          <p14:tracePt t="19882" x="6946900" y="985838"/>
          <p14:tracePt t="19890" x="6946900" y="1008063"/>
          <p14:tracePt t="19898" x="6946900" y="1041400"/>
          <p14:tracePt t="19907" x="6946900" y="1076325"/>
          <p14:tracePt t="19914" x="6946900" y="1109663"/>
          <p14:tracePt t="19923" x="6946900" y="1131888"/>
          <p14:tracePt t="19931" x="6946900" y="1165225"/>
          <p14:tracePt t="19939" x="6946900" y="1187450"/>
          <p14:tracePt t="19946" x="6946900" y="1220788"/>
          <p14:tracePt t="19956" x="6946900" y="1231900"/>
          <p14:tracePt t="19962" x="6946900" y="1266825"/>
          <p14:tracePt t="19972" x="6959600" y="1300163"/>
          <p14:tracePt t="19979" x="6959600" y="1333500"/>
          <p14:tracePt t="19988" x="6970713" y="1366838"/>
          <p14:tracePt t="19996" x="6970713" y="1411288"/>
          <p14:tracePt t="20005" x="6981825" y="1457325"/>
          <p14:tracePt t="20012" x="6981825" y="1512888"/>
          <p14:tracePt t="20022" x="6992938" y="1557338"/>
          <p14:tracePt t="20029" x="6992938" y="1579563"/>
          <p14:tracePt t="20038" x="6992938" y="1625600"/>
          <p14:tracePt t="20044" x="6992938" y="1670050"/>
          <p14:tracePt t="20055" x="7004050" y="1703388"/>
          <p14:tracePt t="20063" x="7004050" y="1725613"/>
          <p14:tracePt t="20072" x="7004050" y="1747838"/>
          <p14:tracePt t="20078" x="7004050" y="1770063"/>
          <p14:tracePt t="20089" x="7004050" y="1792288"/>
          <p14:tracePt t="20095" x="7004050" y="1803400"/>
          <p14:tracePt t="20105" x="7004050" y="1816100"/>
          <p14:tracePt t="20111" x="7004050" y="1827213"/>
          <p14:tracePt t="20122" x="7004050" y="1838325"/>
          <p14:tracePt t="20129" x="7004050" y="1849438"/>
          <p14:tracePt t="20130" x="7004050" y="1860550"/>
          <p14:tracePt t="20139" x="6992938" y="1860550"/>
          <p14:tracePt t="20146" x="6992938" y="1871663"/>
          <p14:tracePt t="20156" x="6981825" y="1871663"/>
          <p14:tracePt t="20162" x="6981825" y="1882775"/>
          <p14:tracePt t="20193" x="6970713" y="1893888"/>
          <p14:tracePt t="20209" x="6959600" y="1893888"/>
          <p14:tracePt t="20217" x="6946900" y="1893888"/>
          <p14:tracePt t="20225" x="6935788" y="1893888"/>
          <p14:tracePt t="20233" x="6924675" y="1893888"/>
          <p14:tracePt t="20241" x="6902450" y="1893888"/>
          <p14:tracePt t="20249" x="6891338" y="1893888"/>
          <p14:tracePt t="20257" x="6869113" y="1893888"/>
          <p14:tracePt t="20265" x="6846888" y="1893888"/>
          <p14:tracePt t="20274" x="6824663" y="1893888"/>
          <p14:tracePt t="20281" x="6813550" y="1893888"/>
          <p14:tracePt t="20290" x="6791325" y="1882775"/>
          <p14:tracePt t="20297" x="6780213" y="1882775"/>
          <p14:tracePt t="20306" x="6756400" y="1871663"/>
          <p14:tracePt t="20314" x="6745288" y="1860550"/>
          <p14:tracePt t="20322" x="6734175" y="1860550"/>
          <p14:tracePt t="20329" x="6723063" y="1849438"/>
          <p14:tracePt t="20338" x="6711950" y="1849438"/>
          <p14:tracePt t="20345" x="6700838" y="1838325"/>
          <p14:tracePt t="20361" x="6689725" y="1827213"/>
          <p14:tracePt t="20385" x="6678613" y="1816100"/>
          <p14:tracePt t="20409" x="6667500" y="1816100"/>
          <p14:tracePt t="20417" x="6667500" y="1803400"/>
          <p14:tracePt t="20441" x="6656388" y="1792288"/>
          <p14:tracePt t="20529" x="6656388" y="1781175"/>
          <p14:tracePt t="20577" x="6645275" y="1781175"/>
          <p14:tracePt t="20587" x="6645275" y="1770063"/>
          <p14:tracePt t="20611" x="6645275" y="1758950"/>
          <p14:tracePt t="20632" x="6645275" y="1747838"/>
          <p14:tracePt t="20665" x="6645275" y="1736725"/>
          <p14:tracePt t="20680" x="6634163" y="1736725"/>
          <p14:tracePt t="20713" x="6634163" y="1725613"/>
          <p14:tracePt t="20753" x="6634163" y="1714500"/>
          <p14:tracePt t="20779" x="6634163" y="1703388"/>
          <p14:tracePt t="20788" x="6623050" y="1703388"/>
          <p14:tracePt t="20797" x="6623050" y="1692275"/>
          <p14:tracePt t="20812" x="6623050" y="1681163"/>
          <p14:tracePt t="20829" x="6623050" y="1670050"/>
          <p14:tracePt t="20837" x="6623050" y="1658938"/>
          <p14:tracePt t="20853" x="6623050" y="1647825"/>
          <p14:tracePt t="20870" x="6623050" y="1636713"/>
          <p14:tracePt t="20896" x="6623050" y="1625600"/>
          <p14:tracePt t="20916" x="6623050" y="1612900"/>
          <p14:tracePt t="20924" x="6623050" y="1601788"/>
          <p14:tracePt t="20946" x="6623050" y="1590675"/>
          <p14:tracePt t="20954" x="6623050" y="1579563"/>
          <p14:tracePt t="20968" x="6623050" y="1568450"/>
          <p14:tracePt t="20977" x="6623050" y="1557338"/>
          <p14:tracePt t="20992" x="6623050" y="1546225"/>
          <p14:tracePt t="21000" x="6623050" y="1535113"/>
          <p14:tracePt t="21020" x="6623050" y="1524000"/>
          <p14:tracePt t="21045" x="6623050" y="1512888"/>
          <p14:tracePt t="21216" x="6623050" y="1524000"/>
          <p14:tracePt t="21248" x="6623050" y="1535113"/>
          <p14:tracePt t="21263" x="6623050" y="1546225"/>
          <p14:tracePt t="21296" x="6623050" y="1557338"/>
          <p14:tracePt t="21311" x="6623050" y="1568450"/>
          <p14:tracePt t="21319" x="6623050" y="1579563"/>
          <p14:tracePt t="21327" x="6623050" y="1590675"/>
          <p14:tracePt t="21343" x="6623050" y="1601788"/>
          <p14:tracePt t="21351" x="6623050" y="1612900"/>
          <p14:tracePt t="21359" x="6623050" y="1625600"/>
          <p14:tracePt t="21367" x="6623050" y="1636713"/>
          <p14:tracePt t="21383" x="6611938" y="1647825"/>
          <p14:tracePt t="21392" x="6611938" y="1658938"/>
          <p14:tracePt t="21415" x="6611938" y="1670050"/>
          <p14:tracePt t="21471" x="6611938" y="1681163"/>
          <p14:tracePt t="21504" x="6600825" y="1692275"/>
          <p14:tracePt t="21527" x="6600825" y="1703388"/>
          <p14:tracePt t="21552" x="6600825" y="1714500"/>
          <p14:tracePt t="21583" x="6600825" y="1725613"/>
          <p14:tracePt t="21639" x="6600825" y="1736725"/>
          <p14:tracePt t="21663" x="6589713" y="1747838"/>
          <p14:tracePt t="21671" x="6589713" y="1758950"/>
          <p14:tracePt t="21686" x="6589713" y="1770063"/>
          <p14:tracePt t="21694" x="6589713" y="1781175"/>
          <p14:tracePt t="21702" x="6578600" y="1781175"/>
          <p14:tracePt t="21710" x="6578600" y="1792288"/>
          <p14:tracePt t="21750" x="6578600" y="1803400"/>
          <p14:tracePt t="21846" x="6578600" y="1816100"/>
          <p14:tracePt t="21871" x="6565900" y="1816100"/>
          <p14:tracePt t="22780" x="6565900" y="1803400"/>
          <p14:tracePt t="22791" x="6565900" y="1792288"/>
          <p14:tracePt t="22796" x="6565900" y="1781175"/>
          <p14:tracePt t="22806" x="6565900" y="1770063"/>
          <p14:tracePt t="22812" x="6565900" y="1758950"/>
          <p14:tracePt t="22828" x="6565900" y="1747838"/>
          <p14:tracePt t="22835" x="6565900" y="1736725"/>
          <p14:tracePt t="22844" x="6565900" y="1725613"/>
          <p14:tracePt t="22861" x="6565900" y="1714500"/>
          <p14:tracePt t="22868" x="6565900" y="1703388"/>
          <p14:tracePt t="22884" x="6565900" y="1692275"/>
          <p14:tracePt t="22901" x="6565900" y="1681163"/>
          <p14:tracePt t="22932" x="6565900" y="1670050"/>
          <p14:tracePt t="22964" x="6554788" y="1670050"/>
          <p14:tracePt t="23044" x="6554788" y="1658938"/>
          <p14:tracePt t="23084" x="6543675" y="1658938"/>
          <p14:tracePt t="23094" x="6543675" y="1647825"/>
          <p14:tracePt t="23315" x="6532563" y="1647825"/>
          <p14:tracePt t="23363" x="6532563" y="1658938"/>
          <p14:tracePt t="23380" x="6521450" y="1658938"/>
          <p14:tracePt t="23395" x="6521450" y="1670050"/>
          <p14:tracePt t="23420" x="6510338" y="1670050"/>
          <p14:tracePt t="23523" x="6510338" y="1681163"/>
          <p14:tracePt t="23826" x="6521450" y="1681163"/>
          <p14:tracePt t="24274" x="6532563" y="1681163"/>
          <p14:tracePt t="24873" x="6532563" y="1692275"/>
          <p14:tracePt t="24891" x="6543675" y="1692275"/>
          <p14:tracePt t="24929" x="6543675" y="1703388"/>
          <p14:tracePt t="25951" x="6543675" y="1736725"/>
          <p14:tracePt t="25959" x="6543675" y="1758950"/>
          <p14:tracePt t="25969" x="6554788" y="1781175"/>
          <p14:tracePt t="25979" x="6565900" y="1816100"/>
          <p14:tracePt t="25989" x="6578600" y="1838325"/>
          <p14:tracePt t="26001" x="6600825" y="1882775"/>
          <p14:tracePt t="26002" x="6623050" y="1916113"/>
          <p14:tracePt t="26014" x="6634163" y="1949450"/>
          <p14:tracePt t="26024" x="6656388" y="1982788"/>
          <p14:tracePt t="26035" x="6667500" y="2017713"/>
          <p14:tracePt t="26038" x="6689725" y="2062163"/>
          <p14:tracePt t="26056" x="6711950" y="2095500"/>
          <p14:tracePt t="26057" x="6745288" y="2173288"/>
          <p14:tracePt t="26071" x="6756400" y="2219325"/>
          <p14:tracePt t="26079" x="6780213" y="2263775"/>
          <p14:tracePt t="26080" x="6802438" y="2319338"/>
          <p14:tracePt t="26091" x="6813550" y="2374900"/>
          <p14:tracePt t="26100" x="6835775" y="2432050"/>
          <p14:tracePt t="26111" x="6846888" y="2498725"/>
          <p14:tracePt t="26112" x="6869113" y="2565400"/>
          <p14:tracePt t="26123" x="6880225" y="2633663"/>
          <p14:tracePt t="26133" x="6902450" y="2689225"/>
          <p14:tracePt t="26134" x="6924675" y="2755900"/>
          <p14:tracePt t="26146" x="6935788" y="2813050"/>
          <p14:tracePt t="26155" x="6959600" y="2868613"/>
          <p14:tracePt t="26166" x="6959600" y="2890838"/>
          <p14:tracePt t="26167" x="6981825" y="2935288"/>
          <p14:tracePt t="26177" x="6992938" y="2970213"/>
          <p14:tracePt t="26186" x="7004050" y="3003550"/>
          <p14:tracePt t="26196" x="7015163" y="3025775"/>
          <p14:tracePt t="26206" x="7037388" y="3059113"/>
          <p14:tracePt t="26216" x="7037388" y="3070225"/>
          <p14:tracePt t="26217" x="7048500" y="3092450"/>
          <p14:tracePt t="26227" x="7059613" y="3114675"/>
          <p14:tracePt t="26237" x="7070725" y="3125788"/>
          <p14:tracePt t="26247" x="7081838" y="3136900"/>
          <p14:tracePt t="26248" x="7081838" y="3149600"/>
          <p14:tracePt t="26259" x="7081838" y="3171825"/>
          <p14:tracePt t="26268" x="7081838" y="3182938"/>
          <p14:tracePt t="26277" x="7092950" y="3182938"/>
          <p14:tracePt t="26285" x="7092950" y="3194050"/>
          <p14:tracePt t="26287" x="7092950" y="3205163"/>
          <p14:tracePt t="26305" x="7092950" y="3227388"/>
          <p14:tracePt t="26312" x="7104063" y="3249613"/>
          <p14:tracePt t="26321" x="7104063" y="3260725"/>
          <p14:tracePt t="26327" x="7104063" y="3271838"/>
          <p14:tracePt t="26338" x="7104063" y="3294063"/>
          <p14:tracePt t="26345" x="7104063" y="3305175"/>
          <p14:tracePt t="26355" x="7104063" y="3316288"/>
          <p14:tracePt t="26361" x="7104063" y="3340100"/>
          <p14:tracePt t="26371" x="7115175" y="3362325"/>
          <p14:tracePt t="26379" x="7115175" y="3373438"/>
          <p14:tracePt t="26388" x="7126288" y="3395663"/>
          <p14:tracePt t="26396" x="7126288" y="3406775"/>
          <p14:tracePt t="26405" x="7137400" y="3429000"/>
          <p14:tracePt t="26413" x="7137400" y="3440113"/>
          <p14:tracePt t="26414" x="7150100" y="3451225"/>
          <p14:tracePt t="26423" x="7161213" y="3462338"/>
          <p14:tracePt t="26430" x="7161213" y="3473450"/>
          <p14:tracePt t="26439" x="7172325" y="3484563"/>
          <p14:tracePt t="26446" x="7183438" y="3484563"/>
          <p14:tracePt t="26455" x="7194550" y="3495675"/>
          <p14:tracePt t="26471" x="7205663" y="3506788"/>
          <p14:tracePt t="26488" x="7216775" y="3506788"/>
          <p14:tracePt t="26494" x="7227888" y="3506788"/>
          <p14:tracePt t="26510" x="7239000" y="3517900"/>
          <p14:tracePt t="26526" x="7250113" y="3517900"/>
          <p14:tracePt t="26543" x="7261225" y="3517900"/>
          <p14:tracePt t="26577" x="7272338" y="3517900"/>
          <p14:tracePt t="26645" x="7283450" y="3517900"/>
          <p14:tracePt t="26653" x="7283450" y="3530600"/>
          <p14:tracePt t="26669" x="7294563" y="3541713"/>
          <p14:tracePt t="26678" x="7294563" y="3552825"/>
          <p14:tracePt t="26693" x="7294563" y="3563938"/>
          <p14:tracePt t="26709" x="7294563" y="3575050"/>
          <p14:tracePt t="26716" x="7305675" y="3575050"/>
          <p14:tracePt t="26733" x="7305675" y="3586163"/>
          <p14:tracePt t="26788" x="7294563" y="3586163"/>
          <p14:tracePt t="26813" x="7283450" y="3586163"/>
          <p14:tracePt t="26820" x="7272338" y="3586163"/>
          <p14:tracePt t="26836" x="7261225" y="3586163"/>
          <p14:tracePt t="26853" x="7250113" y="3586163"/>
          <p14:tracePt t="26876" x="7239000" y="3586163"/>
          <p14:tracePt t="28474" x="7239000" y="3575050"/>
          <p14:tracePt t="28499" x="7250113" y="3575050"/>
          <p14:tracePt t="28517" x="7250113" y="3563938"/>
          <p14:tracePt t="28546" x="7261225" y="3563938"/>
          <p14:tracePt t="28570" x="7261225" y="3552825"/>
          <p14:tracePt t="28593" x="7272338" y="3552825"/>
          <p14:tracePt t="28617" x="7283450" y="3552825"/>
          <p14:tracePt t="28635" x="7283450" y="3541713"/>
          <p14:tracePt t="28652" x="7294563" y="3541713"/>
          <p14:tracePt t="28730" x="7305675" y="3530600"/>
          <p14:tracePt t="28785" x="7316788" y="3530600"/>
          <p14:tracePt t="29049" x="7305675" y="3530600"/>
          <p14:tracePt t="29081" x="7294563" y="3530600"/>
          <p14:tracePt t="29121" x="7283450" y="3530600"/>
          <p14:tracePt t="29742" x="7272338" y="3530600"/>
          <p14:tracePt t="29846" x="7261225" y="3530600"/>
          <p14:tracePt t="30646" x="7250113" y="3530600"/>
          <p14:tracePt t="31675" x="7239000" y="3530600"/>
          <p14:tracePt t="33672" x="7239000" y="3541713"/>
          <p14:tracePt t="34159" x="7250113" y="3541713"/>
          <p14:tracePt t="34170" x="7261225" y="3541713"/>
          <p14:tracePt t="34177" x="7272338" y="3541713"/>
          <p14:tracePt t="34188" x="7283450" y="3541713"/>
          <p14:tracePt t="34195" x="7294563" y="3530600"/>
          <p14:tracePt t="34214" x="7305675" y="3530600"/>
          <p14:tracePt t="34215" x="7316788" y="3530600"/>
          <p14:tracePt t="34247" x="7327900" y="3530600"/>
          <p14:tracePt t="34263" x="7327900" y="3517900"/>
          <p14:tracePt t="34282" x="7340600" y="3517900"/>
          <p14:tracePt t="34319" x="7351713" y="3517900"/>
          <p14:tracePt t="34519" x="7340600" y="3517900"/>
          <p14:tracePt t="34542" x="7327900" y="3530600"/>
          <p14:tracePt t="34558" x="7316788" y="3530600"/>
          <p14:tracePt t="34574" x="7305675" y="3541713"/>
          <p14:tracePt t="34584" x="7294563" y="3541713"/>
          <p14:tracePt t="34602" x="7283450" y="3541713"/>
          <p14:tracePt t="34630" x="7272338" y="3541713"/>
          <p14:tracePt t="35573" x="7261225" y="3541713"/>
          <p14:tracePt t="35583" x="7250113" y="3541713"/>
          <p14:tracePt t="35596" x="7239000" y="3541713"/>
          <p14:tracePt t="35605" x="7239000" y="3530600"/>
          <p14:tracePt t="35614" x="7227888" y="3530600"/>
          <p14:tracePt t="35624" x="7227888" y="3517900"/>
          <p14:tracePt t="35632" x="7216775" y="3506788"/>
          <p14:tracePt t="35649" x="7216775" y="3495675"/>
          <p14:tracePt t="35657" x="7216775" y="3484563"/>
          <p14:tracePt t="35666" x="7216775" y="3473450"/>
          <p14:tracePt t="35674" x="7216775" y="3462338"/>
          <p14:tracePt t="35684" x="7216775" y="3451225"/>
          <p14:tracePt t="35693" x="7216775" y="3440113"/>
          <p14:tracePt t="35702" x="7216775" y="3429000"/>
          <p14:tracePt t="35710" x="7216775" y="3417888"/>
          <p14:tracePt t="35719" x="7216775" y="3395663"/>
          <p14:tracePt t="35727" x="7216775" y="3384550"/>
          <p14:tracePt t="35740" x="7216775" y="3362325"/>
          <p14:tracePt t="35741" x="7216775" y="3351213"/>
          <p14:tracePt t="35749" x="7216775" y="3327400"/>
          <p14:tracePt t="35759" x="7216775" y="3316288"/>
          <p14:tracePt t="35767" x="7216775" y="3294063"/>
          <p14:tracePt t="35777" x="7216775" y="3282950"/>
          <p14:tracePt t="35786" x="7216775" y="3271838"/>
          <p14:tracePt t="35793" x="7216775" y="3260725"/>
          <p14:tracePt t="35809" x="7216775" y="3249613"/>
          <p14:tracePt t="35818" x="7216775" y="3238500"/>
          <p14:tracePt t="35844" x="7227888" y="3227388"/>
          <p14:tracePt t="35861" x="7227888" y="3216275"/>
          <p14:tracePt t="35872" x="7239000" y="3205163"/>
          <p14:tracePt t="35879" x="7239000" y="3182938"/>
          <p14:tracePt t="35888" x="7250113" y="3160713"/>
          <p14:tracePt t="35896" x="7261225" y="3136900"/>
          <p14:tracePt t="35905" x="7272338" y="3125788"/>
          <p14:tracePt t="35908" x="7283450" y="3092450"/>
          <p14:tracePt t="35916" x="7283450" y="3070225"/>
          <p14:tracePt t="35924" x="7294563" y="3048000"/>
          <p14:tracePt t="35931" x="7294563" y="3025775"/>
          <p14:tracePt t="35940" x="7294563" y="3003550"/>
          <p14:tracePt t="35947" x="7305675" y="2981325"/>
          <p14:tracePt t="35957" x="7305675" y="2970213"/>
          <p14:tracePt t="35963" x="7305675" y="2959100"/>
          <p14:tracePt t="35973" x="7305675" y="2946400"/>
          <p14:tracePt t="35979" x="7305675" y="2935288"/>
          <p14:tracePt t="35989" x="7305675" y="2924175"/>
          <p14:tracePt t="35996" x="7305675" y="2913063"/>
          <p14:tracePt t="36005" x="7305675" y="2901950"/>
          <p14:tracePt t="36011" x="7305675" y="2890838"/>
          <p14:tracePt t="36022" x="7316788" y="2879725"/>
          <p14:tracePt t="36029" x="7316788" y="2857500"/>
          <p14:tracePt t="36039" x="7327900" y="2846388"/>
          <p14:tracePt t="36046" x="7327900" y="2835275"/>
          <p14:tracePt t="36055" x="7340600" y="2813050"/>
          <p14:tracePt t="36063" x="7340600" y="2801938"/>
          <p14:tracePt t="36072" x="7340600" y="2790825"/>
          <p14:tracePt t="36078" x="7351713" y="2779713"/>
          <p14:tracePt t="36089" x="7351713" y="2768600"/>
          <p14:tracePt t="36095" x="7351713" y="2755900"/>
          <p14:tracePt t="36110" x="7351713" y="2744788"/>
          <p14:tracePt t="36307" x="7351713" y="2755900"/>
          <p14:tracePt t="36347" x="7351713" y="2768600"/>
          <p14:tracePt t="36379" x="7351713" y="2779713"/>
          <p14:tracePt t="36403" x="7351713" y="2790825"/>
          <p14:tracePt t="36419" x="7351713" y="2801938"/>
          <p14:tracePt t="36429" x="7351713" y="2813050"/>
          <p14:tracePt t="36437" x="7340600" y="2824163"/>
          <p14:tracePt t="36447" x="7340600" y="2835275"/>
          <p14:tracePt t="36455" x="7340600" y="2846388"/>
          <p14:tracePt t="36464" x="7340600" y="2857500"/>
          <p14:tracePt t="36472" x="7340600" y="2879725"/>
          <p14:tracePt t="36480" x="7327900" y="2901950"/>
          <p14:tracePt t="36490" x="7327900" y="2913063"/>
          <p14:tracePt t="36491" x="7327900" y="2935288"/>
          <p14:tracePt t="36500" x="7327900" y="2959100"/>
          <p14:tracePt t="36509" x="7327900" y="2981325"/>
          <p14:tracePt t="36516" x="7327900" y="3014663"/>
          <p14:tracePt t="36526" x="7327900" y="3036888"/>
          <p14:tracePt t="36532" x="7327900" y="3059113"/>
          <p14:tracePt t="36542" x="7327900" y="3081338"/>
          <p14:tracePt t="36549" x="7327900" y="3114675"/>
          <p14:tracePt t="36559" x="7327900" y="3136900"/>
          <p14:tracePt t="36568" x="7327900" y="3160713"/>
          <p14:tracePt t="36576" x="7327900" y="3182938"/>
          <p14:tracePt t="36585" x="7327900" y="3194050"/>
          <p14:tracePt t="36593" x="7327900" y="3216275"/>
          <p14:tracePt t="36596" x="7327900" y="3227388"/>
          <p14:tracePt t="36604" x="7327900" y="3249613"/>
          <p14:tracePt t="36614" x="7327900" y="3260725"/>
          <p14:tracePt t="36621" x="7327900" y="3282950"/>
          <p14:tracePt t="36631" x="7327900" y="3294063"/>
          <p14:tracePt t="36639" x="7327900" y="3305175"/>
          <p14:tracePt t="36648" x="7327900" y="3327400"/>
          <p14:tracePt t="36655" x="7327900" y="3340100"/>
          <p14:tracePt t="36662" x="7327900" y="3362325"/>
          <p14:tracePt t="36669" x="7327900" y="3373438"/>
          <p14:tracePt t="36678" x="7327900" y="3395663"/>
          <p14:tracePt t="36684" x="7327900" y="3406775"/>
          <p14:tracePt t="36694" x="7327900" y="3417888"/>
          <p14:tracePt t="36701" x="7327900" y="3440113"/>
          <p14:tracePt t="36711" x="7327900" y="3451225"/>
          <p14:tracePt t="36718" x="7327900" y="3462338"/>
          <p14:tracePt t="36728" x="7327900" y="3473450"/>
          <p14:tracePt t="36734" x="7327900" y="3484563"/>
          <p14:tracePt t="36750" x="7327900" y="3495675"/>
          <p14:tracePt t="36783" x="7327900" y="3506788"/>
          <p14:tracePt t="36858" x="7316788" y="3506788"/>
          <p14:tracePt t="36890" x="7316788" y="3517900"/>
          <p14:tracePt t="36913" x="7305675" y="3530600"/>
          <p14:tracePt t="36946" x="7305675" y="3541713"/>
          <p14:tracePt t="36955" x="7294563" y="3541713"/>
          <p14:tracePt t="36986" x="7294563" y="3552825"/>
          <p14:tracePt t="37984" x="7294563" y="3541713"/>
          <p14:tracePt t="38759" x="7283450" y="3541713"/>
          <p14:tracePt t="38768" x="7272338" y="3541713"/>
          <p14:tracePt t="38777" x="7250113" y="3552825"/>
          <p14:tracePt t="38786" x="7216775" y="3563938"/>
          <p14:tracePt t="38795" x="7150100" y="3586163"/>
          <p14:tracePt t="38808" x="7081838" y="3608388"/>
          <p14:tracePt t="38817" x="6992938" y="3641725"/>
          <p14:tracePt t="38819" x="6935788" y="3663950"/>
          <p14:tracePt t="38833" x="6858000" y="3686175"/>
          <p14:tracePt t="38843" x="6700838" y="3732213"/>
          <p14:tracePt t="38844" x="6578600" y="3754438"/>
          <p14:tracePt t="38857" x="6454775" y="3776663"/>
          <p14:tracePt t="38858" x="6330950" y="3787775"/>
          <p14:tracePt t="38867" x="6219825" y="3798888"/>
          <p14:tracePt t="38872" x="6084888" y="3810000"/>
          <p14:tracePt t="38882" x="5949950" y="3810000"/>
          <p14:tracePt t="38892" x="5838825" y="3810000"/>
          <p14:tracePt t="38901" x="5781675" y="3810000"/>
          <p14:tracePt t="38902" x="5659438" y="3810000"/>
          <p14:tracePt t="38921" x="5546725" y="3810000"/>
          <p14:tracePt t="38922" x="5435600" y="3810000"/>
          <p14:tracePt t="38932" x="5334000" y="3787775"/>
          <p14:tracePt t="38942" x="5245100" y="3754438"/>
          <p14:tracePt t="38943" x="5143500" y="3732213"/>
          <p14:tracePt t="38954" x="5065713" y="3697288"/>
          <p14:tracePt t="38964" x="4986338" y="3663950"/>
          <p14:tracePt t="38974" x="4908550" y="3641725"/>
          <p14:tracePt t="38976" x="4829175" y="3630613"/>
          <p14:tracePt t="38988" x="4751388" y="3597275"/>
          <p14:tracePt t="38998" x="4695825" y="3586163"/>
          <p14:tracePt t="39007" x="4627563" y="3575050"/>
          <p14:tracePt t="39008" x="4560888" y="3563938"/>
          <p14:tracePt t="39016" x="4494213" y="3552825"/>
          <p14:tracePt t="39024" x="4437063" y="3541713"/>
          <p14:tracePt t="39033" x="4381500" y="3530600"/>
          <p14:tracePt t="39040" x="4314825" y="3530600"/>
          <p14:tracePt t="39048" x="4257675" y="3517900"/>
          <p14:tracePt t="39055" x="4202113" y="3517900"/>
          <p14:tracePt t="39063" x="4146550" y="3517900"/>
          <p14:tracePt t="39070" x="4089400" y="3506788"/>
          <p14:tracePt t="39079" x="4022725" y="3506788"/>
          <p14:tracePt t="39086" x="3978275" y="3506788"/>
          <p14:tracePt t="39096" x="3956050" y="3506788"/>
          <p14:tracePt t="39102" x="3922713" y="3506788"/>
          <p14:tracePt t="39113" x="3887788" y="3506788"/>
          <p14:tracePt t="39119" x="3854450" y="3506788"/>
          <p14:tracePt t="39130" x="3843338" y="3495675"/>
          <p14:tracePt t="39137" x="3832225" y="3495675"/>
          <p14:tracePt t="39146" x="3821113" y="3495675"/>
          <p14:tracePt t="39153" x="3810000" y="3495675"/>
          <p14:tracePt t="39181" x="3798888" y="3495675"/>
          <p14:tracePt t="39390" x="3798888" y="3484563"/>
          <p14:tracePt t="39415" x="3810000" y="3473450"/>
          <p14:tracePt t="39424" x="3810000" y="3462338"/>
          <p14:tracePt t="39434" x="3821113" y="3451225"/>
          <p14:tracePt t="39444" x="3832225" y="3451225"/>
          <p14:tracePt t="39445" x="3843338" y="3429000"/>
          <p14:tracePt t="39456" x="3854450" y="3417888"/>
          <p14:tracePt t="39465" x="3865563" y="3406775"/>
          <p14:tracePt t="39475" x="3865563" y="3395663"/>
          <p14:tracePt t="39484" x="3876675" y="3395663"/>
          <p14:tracePt t="39493" x="3876675" y="3384550"/>
          <p14:tracePt t="39495" x="3887788" y="3384550"/>
          <p14:tracePt t="39509" x="3898900" y="3373438"/>
          <p14:tracePt t="40875" x="3898900" y="3362325"/>
          <p14:tracePt t="40891" x="3898900" y="3351213"/>
          <p14:tracePt t="40907" x="3898900" y="3340100"/>
          <p14:tracePt t="40922" x="3898900" y="3327400"/>
          <p14:tracePt t="40930" x="3898900" y="3316288"/>
          <p14:tracePt t="40958" x="3898900" y="3305175"/>
          <p14:tracePt t="40973" x="3898900" y="3294063"/>
          <p14:tracePt t="40994" x="3898900" y="3282950"/>
          <p14:tracePt t="41075" x="3898900" y="3271838"/>
          <p14:tracePt t="41098" x="3898900" y="3260725"/>
          <p14:tracePt t="41115" x="3898900" y="3249613"/>
          <p14:tracePt t="41138" x="3898900" y="3238500"/>
          <p14:tracePt t="41162" x="3898900" y="3227388"/>
          <p14:tracePt t="41178" x="3898900" y="3216275"/>
          <p14:tracePt t="41187" x="3898900" y="3205163"/>
          <p14:tracePt t="41196" x="3887788" y="3194050"/>
          <p14:tracePt t="41210" x="3887788" y="3182938"/>
          <p14:tracePt t="41211" x="3876675" y="3171825"/>
          <p14:tracePt t="41220" x="3865563" y="3136900"/>
          <p14:tracePt t="41227" x="3854450" y="3114675"/>
          <p14:tracePt t="41240" x="3843338" y="3081338"/>
          <p14:tracePt t="41248" x="3832225" y="3036888"/>
          <p14:tracePt t="41260" x="3821113" y="3003550"/>
          <p14:tracePt t="41269" x="3810000" y="2959100"/>
          <p14:tracePt t="41270" x="3798888" y="2913063"/>
          <p14:tracePt t="41279" x="3776663" y="2868613"/>
          <p14:tracePt t="41291" x="3754438" y="2813050"/>
          <p14:tracePt t="41301" x="3732213" y="2768600"/>
          <p14:tracePt t="41302" x="3721100" y="2722563"/>
          <p14:tracePt t="41312" x="3686175" y="2678113"/>
          <p14:tracePt t="41316" x="3663950" y="2633663"/>
          <p14:tracePt t="41328" x="3641725" y="2589213"/>
          <p14:tracePt t="41337" x="3619500" y="2543175"/>
          <p14:tracePt t="41346" x="3597275" y="2498725"/>
          <p14:tracePt t="41358" x="3586163" y="2454275"/>
          <p14:tracePt t="41360" x="3563938" y="2409825"/>
          <p14:tracePt t="41370" x="3552825" y="2374900"/>
          <p14:tracePt t="41371" x="3541713" y="2330450"/>
          <p14:tracePt t="41379" x="3541713" y="2297113"/>
          <p14:tracePt t="41386" x="3530600" y="2263775"/>
          <p14:tracePt t="41393" x="3530600" y="2230438"/>
          <p14:tracePt t="41402" x="3517900" y="2197100"/>
          <p14:tracePt t="41410" x="3517900" y="2162175"/>
          <p14:tracePt t="41418" x="3517900" y="2128838"/>
          <p14:tracePt t="41426" x="3506788" y="2106613"/>
          <p14:tracePt t="41434" x="3506788" y="2084388"/>
          <p14:tracePt t="41442" x="3495675" y="2062163"/>
          <p14:tracePt t="41449" x="3495675" y="2039938"/>
          <p14:tracePt t="41459" x="3495675" y="2017713"/>
          <p14:tracePt t="41466" x="3484563" y="2006600"/>
          <p14:tracePt t="41475" x="3484563" y="1982788"/>
          <p14:tracePt t="41482" x="3484563" y="1971675"/>
          <p14:tracePt t="41492" x="3484563" y="1960563"/>
          <p14:tracePt t="41498" x="3484563" y="1949450"/>
          <p14:tracePt t="41508" x="3484563" y="1938338"/>
          <p14:tracePt t="41514" x="3484563" y="1927225"/>
          <p14:tracePt t="41524" x="3484563" y="1916113"/>
          <p14:tracePt t="41530" x="3484563" y="1905000"/>
          <p14:tracePt t="41546" x="3484563" y="1893888"/>
          <p14:tracePt t="41563" x="3484563" y="1882775"/>
          <p14:tracePt t="41591" x="3473450" y="1882775"/>
          <p14:tracePt t="41597" x="3473450" y="1871663"/>
          <p14:tracePt t="41624" x="3473450" y="1860550"/>
          <p14:tracePt t="41682" x="3462338" y="1860550"/>
          <p14:tracePt t="41730" x="3462338" y="1871663"/>
          <p14:tracePt t="41746" x="3462338" y="1893888"/>
          <p14:tracePt t="41753" x="3462338" y="1927225"/>
          <p14:tracePt t="41761" x="3462338" y="1949450"/>
          <p14:tracePt t="41769" x="3473450" y="1982788"/>
          <p14:tracePt t="41777" x="3484563" y="2017713"/>
          <p14:tracePt t="41786" x="3484563" y="2028825"/>
          <p14:tracePt t="41793" x="3495675" y="2062163"/>
          <p14:tracePt t="41801" x="3506788" y="2095500"/>
          <p14:tracePt t="41810" x="3517900" y="2117725"/>
          <p14:tracePt t="41817" x="3517900" y="2151063"/>
          <p14:tracePt t="41826" x="3530600" y="2173288"/>
          <p14:tracePt t="41834" x="3530600" y="2197100"/>
          <p14:tracePt t="41843" x="3541713" y="2230438"/>
          <p14:tracePt t="41850" x="3541713" y="2252663"/>
          <p14:tracePt t="41859" x="3541713" y="2274888"/>
          <p14:tracePt t="41866" x="3541713" y="2319338"/>
          <p14:tracePt t="41875" x="3541713" y="2352675"/>
          <p14:tracePt t="41881" x="3541713" y="2398713"/>
          <p14:tracePt t="41892" x="3541713" y="2432050"/>
          <p14:tracePt t="41898" x="3541713" y="2487613"/>
          <p14:tracePt t="41908" x="3541713" y="2543175"/>
          <p14:tracePt t="41915" x="3552825" y="2600325"/>
          <p14:tracePt t="41925" x="3563938" y="2667000"/>
          <p14:tracePt t="41932" x="3575050" y="2733675"/>
          <p14:tracePt t="41942" x="3597275" y="2790825"/>
          <p14:tracePt t="41949" x="3630613" y="2868613"/>
          <p14:tracePt t="41959" x="3652838" y="2935288"/>
          <p14:tracePt t="41965" x="3686175" y="3003550"/>
          <p14:tracePt t="41975" x="3708400" y="3081338"/>
          <p14:tracePt t="41982" x="3732213" y="3136900"/>
          <p14:tracePt t="41992" x="3765550" y="3205163"/>
          <p14:tracePt t="41999" x="3776663" y="3260725"/>
          <p14:tracePt t="42000" x="3798888" y="3327400"/>
          <p14:tracePt t="42010" x="3810000" y="3384550"/>
          <p14:tracePt t="42017" x="3821113" y="3440113"/>
          <p14:tracePt t="42026" x="3821113" y="3495675"/>
          <p14:tracePt t="42032" x="3832225" y="3552825"/>
          <p14:tracePt t="42042" x="3832225" y="3619500"/>
          <p14:tracePt t="42048" x="3832225" y="3663950"/>
          <p14:tracePt t="42058" x="3832225" y="3721100"/>
          <p14:tracePt t="42065" x="3832225" y="3754438"/>
          <p14:tracePt t="42075" x="3832225" y="3787775"/>
          <p14:tracePt t="42081" x="3832225" y="3832225"/>
          <p14:tracePt t="42092" x="3832225" y="3865563"/>
          <p14:tracePt t="42098" x="3832225" y="3887788"/>
          <p14:tracePt t="42108" x="3832225" y="3911600"/>
          <p14:tracePt t="42114" x="3832225" y="3922713"/>
          <p14:tracePt t="42125" x="3832225" y="3944938"/>
          <p14:tracePt t="42142" x="3832225" y="3956050"/>
          <p14:tracePt t="42164" x="3832225" y="3967163"/>
          <p14:tracePt t="42224" x="3821113" y="3967163"/>
          <p14:tracePt t="42233" x="3810000" y="3967163"/>
          <p14:tracePt t="42239" x="3798888" y="3967163"/>
          <p14:tracePt t="42260" x="3776663" y="3967163"/>
          <p14:tracePt t="42266" x="3765550" y="3956050"/>
          <p14:tracePt t="42274" x="3754438" y="3944938"/>
          <p14:tracePt t="42281" x="3743325" y="3933825"/>
          <p14:tracePt t="42289" x="3732213" y="3922713"/>
          <p14:tracePt t="42296" x="3708400" y="3898900"/>
          <p14:tracePt t="42310" x="3697288" y="3887788"/>
          <p14:tracePt t="42317" x="3686175" y="3876675"/>
          <p14:tracePt t="42324" x="3675063" y="3865563"/>
          <p14:tracePt t="42331" x="3663950" y="3854450"/>
          <p14:tracePt t="42338" x="3652838" y="3843338"/>
          <p14:tracePt t="42345" x="3641725" y="3843338"/>
          <p14:tracePt t="42352" x="3630613" y="3832225"/>
          <p14:tracePt t="42368" x="3619500" y="3832225"/>
          <p14:tracePt t="42393" x="3608388" y="3832225"/>
          <p14:tracePt t="42416" x="3597275" y="3832225"/>
          <p14:tracePt t="42497" x="3608388" y="3832225"/>
          <p14:tracePt t="42911" x="3608388" y="3821113"/>
          <p14:tracePt t="42921" x="3597275" y="3810000"/>
          <p14:tracePt t="42931" x="3597275" y="3798888"/>
          <p14:tracePt t="42937" x="3586163" y="3776663"/>
          <p14:tracePt t="42950" x="3586163" y="3754438"/>
          <p14:tracePt t="42956" x="3575050" y="3732213"/>
          <p14:tracePt t="42970" x="3552825" y="3686175"/>
          <p14:tracePt t="42972" x="3541713" y="3641725"/>
          <p14:tracePt t="42983" x="3517900" y="3586163"/>
          <p14:tracePt t="42984" x="3495675" y="3530600"/>
          <p14:tracePt t="42993" x="3473450" y="3462338"/>
          <p14:tracePt t="43004" x="3451225" y="3395663"/>
          <p14:tracePt t="43014" x="3440113" y="3316288"/>
          <p14:tracePt t="43025" x="3417888" y="3260725"/>
          <p14:tracePt t="43035" x="3384550" y="3194050"/>
          <p14:tracePt t="43036" x="3351213" y="3114675"/>
          <p14:tracePt t="43046" x="3327400" y="3059113"/>
          <p14:tracePt t="43056" x="3305175" y="3003550"/>
          <p14:tracePt t="43057" x="3282950" y="2946400"/>
          <p14:tracePt t="43068" x="3271838" y="2890838"/>
          <p14:tracePt t="43076" x="3260725" y="2879725"/>
          <p14:tracePt t="43088" x="3238500" y="2813050"/>
          <p14:tracePt t="43098" x="3227388" y="2768600"/>
          <p14:tracePt t="43099" x="3216275" y="2733675"/>
          <p14:tracePt t="43107" x="3205163" y="2678113"/>
          <p14:tracePt t="43120" x="3205163" y="2644775"/>
          <p14:tracePt t="43122" x="3205163" y="2600325"/>
          <p14:tracePt t="43130" x="3194050" y="2554288"/>
          <p14:tracePt t="43140" x="3194050" y="2509838"/>
          <p14:tracePt t="43149" x="3194050" y="2487613"/>
          <p14:tracePt t="43157" x="3182938" y="2420938"/>
          <p14:tracePt t="43165" x="3182938" y="2374900"/>
          <p14:tracePt t="43171" x="3182938" y="2352675"/>
          <p14:tracePt t="43178" x="3182938" y="2319338"/>
          <p14:tracePt t="43188" x="3182938" y="2274888"/>
          <p14:tracePt t="43194" x="3171825" y="2241550"/>
          <p14:tracePt t="43205" x="3171825" y="2219325"/>
          <p14:tracePt t="43211" x="3171825" y="2184400"/>
          <p14:tracePt t="43221" x="3171825" y="2162175"/>
          <p14:tracePt t="43228" x="3171825" y="2151063"/>
          <p14:tracePt t="43238" x="3171825" y="2128838"/>
          <p14:tracePt t="43240" x="3171825" y="2117725"/>
          <p14:tracePt t="43255" x="3171825" y="2106613"/>
          <p14:tracePt t="44005" x="3171825" y="2095500"/>
          <p14:tracePt t="44015" x="3171825" y="2084388"/>
          <p14:tracePt t="44022" x="3171825" y="2073275"/>
          <p14:tracePt t="44032" x="3171825" y="2051050"/>
          <p14:tracePt t="44041" x="3171825" y="2039938"/>
          <p14:tracePt t="44050" x="3182938" y="2028825"/>
          <p14:tracePt t="44060" x="3182938" y="2017713"/>
          <p14:tracePt t="44069" x="3182938" y="2006600"/>
          <p14:tracePt t="44078" x="3194050" y="1993900"/>
          <p14:tracePt t="44079" x="3194050" y="1982788"/>
          <p14:tracePt t="44088" x="3205163" y="1971675"/>
          <p14:tracePt t="44099" x="3216275" y="1960563"/>
          <p14:tracePt t="44110" x="3227388" y="1938338"/>
          <p14:tracePt t="44112" x="3227388" y="1927225"/>
          <p14:tracePt t="44123" x="3238500" y="1916113"/>
          <p14:tracePt t="44132" x="3249613" y="1905000"/>
          <p14:tracePt t="44134" x="3249613" y="1893888"/>
          <p14:tracePt t="44144" x="3249613" y="1882775"/>
          <p14:tracePt t="44154" x="3260725" y="1871663"/>
          <p14:tracePt t="44170" x="3260725" y="1860550"/>
          <p14:tracePt t="44186" x="3260725" y="1849438"/>
          <p14:tracePt t="44218" x="3260725" y="1838325"/>
          <p14:tracePt t="44252" x="3260725" y="1827213"/>
          <p14:tracePt t="44469" x="3260725" y="1816100"/>
          <p14:tracePt t="44596" x="3260725" y="1827213"/>
          <p14:tracePt t="44620" x="3271838" y="1827213"/>
          <p14:tracePt t="44940" x="3271838" y="1838325"/>
          <p14:tracePt t="44987" x="3271838" y="1849438"/>
          <p14:tracePt t="45092" x="3271838" y="1860550"/>
          <p14:tracePt t="45171" x="3271838" y="1871663"/>
          <p14:tracePt t="45203" x="3271838" y="1882775"/>
          <p14:tracePt t="45213" x="3260725" y="1882775"/>
          <p14:tracePt t="45228" x="3260725" y="1893888"/>
          <p14:tracePt t="45242" x="3260725" y="1905000"/>
          <p14:tracePt t="45252" x="3260725" y="1916113"/>
          <p14:tracePt t="45267" x="3260725" y="1927225"/>
          <p14:tracePt t="45275" x="3260725" y="1938338"/>
          <p14:tracePt t="45285" x="3260725" y="1960563"/>
          <p14:tracePt t="45293" x="3260725" y="1971675"/>
          <p14:tracePt t="45303" x="3260725" y="1993900"/>
          <p14:tracePt t="45312" x="3260725" y="2006600"/>
          <p14:tracePt t="45320" x="3260725" y="2028825"/>
          <p14:tracePt t="45329" x="3260725" y="2062163"/>
          <p14:tracePt t="45337" x="3260725" y="2073275"/>
          <p14:tracePt t="45350" x="3260725" y="2117725"/>
          <p14:tracePt t="45358" x="3260725" y="2151063"/>
          <p14:tracePt t="45367" x="3260725" y="2162175"/>
          <p14:tracePt t="45375" x="3260725" y="2197100"/>
          <p14:tracePt t="45384" x="3260725" y="2219325"/>
          <p14:tracePt t="45393" x="3260725" y="2230438"/>
          <p14:tracePt t="45401" x="3260725" y="2263775"/>
          <p14:tracePt t="45410" x="3260725" y="2286000"/>
          <p14:tracePt t="45411" x="3271838" y="2308225"/>
          <p14:tracePt t="45420" x="3271838" y="2330450"/>
          <p14:tracePt t="45427" x="3271838" y="2363788"/>
          <p14:tracePt t="45435" x="3282950" y="2387600"/>
          <p14:tracePt t="45442" x="3282950" y="2420938"/>
          <p14:tracePt t="45451" x="3282950" y="2443163"/>
          <p14:tracePt t="45458" x="3294063" y="2465388"/>
          <p14:tracePt t="45468" x="3294063" y="2498725"/>
          <p14:tracePt t="45474" x="3294063" y="2520950"/>
          <p14:tracePt t="45484" x="3294063" y="2543175"/>
          <p14:tracePt t="45490" x="3294063" y="2565400"/>
          <p14:tracePt t="45500" x="3305175" y="2589213"/>
          <p14:tracePt t="45507" x="3305175" y="2600325"/>
          <p14:tracePt t="45516" x="3305175" y="2611438"/>
          <p14:tracePt t="45523" x="3305175" y="2622550"/>
          <p14:tracePt t="45532" x="3305175" y="2633663"/>
          <p14:tracePt t="45539" x="3305175" y="2644775"/>
          <p14:tracePt t="45555" x="3305175" y="2655888"/>
          <p14:tracePt t="45566" x="3316288" y="2655888"/>
          <p14:tracePt t="45588" x="3316288" y="2667000"/>
          <p14:tracePt t="45622" x="3316288" y="2678113"/>
          <p14:tracePt t="45638" x="3316288" y="2689225"/>
          <p14:tracePt t="45672" x="3316288" y="2700338"/>
          <p14:tracePt t="45770" x="3316288" y="2711450"/>
          <p14:tracePt t="45779" x="3305175" y="2711450"/>
          <p14:tracePt t="46186" x="3305175" y="2722563"/>
          <p14:tracePt t="46195" x="3305175" y="2733675"/>
          <p14:tracePt t="46203" x="3305175" y="2755900"/>
          <p14:tracePt t="46213" x="3305175" y="2779713"/>
          <p14:tracePt t="46221" x="3305175" y="2801938"/>
          <p14:tracePt t="46231" x="3305175" y="2813050"/>
          <p14:tracePt t="46239" x="3305175" y="2846388"/>
          <p14:tracePt t="46249" x="3305175" y="2868613"/>
          <p14:tracePt t="46256" x="3305175" y="2901950"/>
          <p14:tracePt t="46267" x="3305175" y="2924175"/>
          <p14:tracePt t="46276" x="3305175" y="2946400"/>
          <p14:tracePt t="46277" x="3305175" y="2981325"/>
          <p14:tracePt t="46286" x="3305175" y="3003550"/>
          <p14:tracePt t="46294" x="3305175" y="3036888"/>
          <p14:tracePt t="46302" x="3305175" y="3059113"/>
          <p14:tracePt t="46312" x="3305175" y="3092450"/>
          <p14:tracePt t="46313" x="3305175" y="3114675"/>
          <p14:tracePt t="46323" x="3305175" y="3136900"/>
          <p14:tracePt t="46333" x="3305175" y="3160713"/>
          <p14:tracePt t="46341" x="3305175" y="3182938"/>
          <p14:tracePt t="46349" x="3305175" y="3205163"/>
          <p14:tracePt t="46358" x="3305175" y="3227388"/>
          <p14:tracePt t="46366" x="3305175" y="3249613"/>
          <p14:tracePt t="46375" x="3305175" y="3271838"/>
          <p14:tracePt t="46383" x="3305175" y="3282950"/>
          <p14:tracePt t="46392" x="3305175" y="3305175"/>
          <p14:tracePt t="46393" x="3305175" y="3327400"/>
          <p14:tracePt t="46403" x="3305175" y="3340100"/>
          <p14:tracePt t="46411" x="3305175" y="3362325"/>
          <p14:tracePt t="46420" x="3305175" y="3373438"/>
          <p14:tracePt t="46429" x="3305175" y="3384550"/>
          <p14:tracePt t="46436" x="3305175" y="3395663"/>
          <p14:tracePt t="46450" x="3305175" y="3406775"/>
          <p14:tracePt t="46480" x="3305175" y="3417888"/>
          <p14:tracePt t="46552" x="3305175" y="3429000"/>
          <p14:tracePt t="46585" x="3305175" y="3440113"/>
          <p14:tracePt t="46648" x="3316288" y="3440113"/>
          <p14:tracePt t="47016" x="3316288" y="3451225"/>
          <p14:tracePt t="47025" x="3316288" y="3462338"/>
          <p14:tracePt t="47035" x="3316288" y="3484563"/>
          <p14:tracePt t="47042" x="3316288" y="3517900"/>
          <p14:tracePt t="47051" x="3316288" y="3552825"/>
          <p14:tracePt t="47059" x="3316288" y="3597275"/>
          <p14:tracePt t="47067" x="3316288" y="3641725"/>
          <p14:tracePt t="47074" x="3316288" y="3697288"/>
          <p14:tracePt t="47086" x="3327400" y="3754438"/>
          <p14:tracePt t="47095" x="3327400" y="3821113"/>
          <p14:tracePt t="47105" x="3340100" y="3876675"/>
          <p14:tracePt t="47115" x="3340100" y="3944938"/>
          <p14:tracePt t="47116" x="3351213" y="4000500"/>
          <p14:tracePt t="47124" x="3362325" y="4067175"/>
          <p14:tracePt t="47136" x="3362325" y="4135438"/>
          <p14:tracePt t="47144" x="3362325" y="4191000"/>
          <p14:tracePt t="47146" x="3362325" y="4246563"/>
          <p14:tracePt t="47155" x="3362325" y="4303713"/>
          <p14:tracePt t="47163" x="3362325" y="4359275"/>
          <p14:tracePt t="47172" x="3362325" y="4403725"/>
          <p14:tracePt t="47180" x="3362325" y="4470400"/>
          <p14:tracePt t="47190" x="3362325" y="4516438"/>
          <p14:tracePt t="47198" x="3362325" y="4560888"/>
          <p14:tracePt t="47200" x="3362325" y="4616450"/>
          <p14:tracePt t="47208" x="3362325" y="4673600"/>
          <p14:tracePt t="47217" x="3362325" y="4718050"/>
          <p14:tracePt t="47225" x="3362325" y="4762500"/>
          <p14:tracePt t="47234" x="3351213" y="4818063"/>
          <p14:tracePt t="47245" x="3351213" y="4851400"/>
          <p14:tracePt t="47253" x="3340100" y="4886325"/>
          <p14:tracePt t="47262" x="3340100" y="4908550"/>
          <p14:tracePt t="47263" x="3327400" y="4975225"/>
          <p14:tracePt t="47272" x="3316288" y="4986338"/>
          <p14:tracePt t="47280" x="3305175" y="5019675"/>
          <p14:tracePt t="47289" x="3294063" y="5054600"/>
          <p14:tracePt t="47296" x="3282950" y="5076825"/>
          <p14:tracePt t="47305" x="3271838" y="5110163"/>
          <p14:tracePt t="47313" x="3249613" y="5143500"/>
          <p14:tracePt t="47321" x="3238500" y="5154613"/>
          <p14:tracePt t="47329" x="3227388" y="5187950"/>
          <p14:tracePt t="47337" x="3205163" y="5221288"/>
          <p14:tracePt t="47346" x="3182938" y="5256213"/>
          <p14:tracePt t="47354" x="3160713" y="5289550"/>
          <p14:tracePt t="47362" x="3149600" y="5311775"/>
          <p14:tracePt t="47370" x="3125788" y="5345113"/>
          <p14:tracePt t="47378" x="3114675" y="5378450"/>
          <p14:tracePt t="47387" x="3092450" y="5411788"/>
          <p14:tracePt t="47395" x="3092450" y="5422900"/>
          <p14:tracePt t="47403" x="3081338" y="5457825"/>
          <p14:tracePt t="47411" x="3059113" y="5491163"/>
          <p14:tracePt t="47420" x="3048000" y="5524500"/>
          <p14:tracePt t="47427" x="3048000" y="5546725"/>
          <p14:tracePt t="47437" x="3025775" y="5580063"/>
          <p14:tracePt t="47443" x="3025775" y="5602288"/>
          <p14:tracePt t="47454" x="3003550" y="5637213"/>
          <p14:tracePt t="47460" x="2992438" y="5659438"/>
          <p14:tracePt t="47470" x="2981325" y="5681663"/>
          <p14:tracePt t="47476" x="2970213" y="5703888"/>
          <p14:tracePt t="48635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057400"/>
            <a:ext cx="5943600" cy="142875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+mj-lt"/>
              </a:rPr>
              <a:t>Increased R/S-wave Voltages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(Criteria for Left Ventricular Hypertrophy)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691BFD8-16E4-0741-B386-8F3987227E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23160"/>
      </p:ext>
    </p:extLst>
  </p:cSld>
  <p:clrMapOvr>
    <a:masterClrMapping/>
  </p:clrMapOvr>
  <p:transition spd="med" advTm="14142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 l="14444" t="29425" r="15000" b="6207"/>
          <a:stretch>
            <a:fillRect/>
          </a:stretch>
        </p:blipFill>
        <p:spPr bwMode="auto">
          <a:xfrm>
            <a:off x="731520" y="966433"/>
            <a:ext cx="7559131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16152" y="4731844"/>
            <a:ext cx="651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500" dirty="0">
                <a:solidFill>
                  <a:prstClr val="black"/>
                </a:solidFill>
                <a:latin typeface="Calibri"/>
              </a:rPr>
              <a:t>A 19-year old asymptomatic rower demonstrating 1</a:t>
            </a:r>
            <a:r>
              <a:rPr lang="en-US" sz="1500" baseline="30000" dirty="0">
                <a:solidFill>
                  <a:prstClr val="black"/>
                </a:solidFill>
                <a:latin typeface="Calibri"/>
              </a:rPr>
              <a:t>st</a:t>
            </a:r>
            <a:r>
              <a:rPr lang="en-US" sz="1500" dirty="0">
                <a:solidFill>
                  <a:prstClr val="black"/>
                </a:solidFill>
                <a:latin typeface="Calibri"/>
              </a:rPr>
              <a:t> degree AV block (PR interval &gt; 200 ms), incomplete RBBB and increased QRS voltages </a:t>
            </a:r>
            <a:r>
              <a:rPr lang="en-US" sz="1500" dirty="0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(S1+RV5= 4 mV)</a:t>
            </a:r>
          </a:p>
        </p:txBody>
      </p:sp>
      <p:sp>
        <p:nvSpPr>
          <p:cNvPr id="64" name="Freeform 63"/>
          <p:cNvSpPr/>
          <p:nvPr/>
        </p:nvSpPr>
        <p:spPr>
          <a:xfrm>
            <a:off x="4043780" y="4068828"/>
            <a:ext cx="2761" cy="372863"/>
          </a:xfrm>
          <a:custGeom>
            <a:avLst/>
            <a:gdLst>
              <a:gd name="connsiteX0" fmla="*/ 0 w 3681"/>
              <a:gd name="connsiteY0" fmla="*/ 497150 h 497150"/>
              <a:gd name="connsiteX1" fmla="*/ 2959 w 3681"/>
              <a:gd name="connsiteY1" fmla="*/ 0 h 49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81" h="497150">
                <a:moveTo>
                  <a:pt x="0" y="497150"/>
                </a:moveTo>
                <a:cubicBezTo>
                  <a:pt x="3681" y="140074"/>
                  <a:pt x="2959" y="305792"/>
                  <a:pt x="2959" y="0"/>
                </a:cubicBez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Freeform 64"/>
          <p:cNvSpPr/>
          <p:nvPr/>
        </p:nvSpPr>
        <p:spPr>
          <a:xfrm>
            <a:off x="4543148" y="4068829"/>
            <a:ext cx="0" cy="370643"/>
          </a:xfrm>
          <a:custGeom>
            <a:avLst/>
            <a:gdLst>
              <a:gd name="connsiteX0" fmla="*/ 0 w 0"/>
              <a:gd name="connsiteY0" fmla="*/ 494191 h 494191"/>
              <a:gd name="connsiteX1" fmla="*/ 0 w 0"/>
              <a:gd name="connsiteY1" fmla="*/ 0 h 49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94191">
                <a:moveTo>
                  <a:pt x="0" y="494191"/>
                </a:moveTo>
                <a:lnTo>
                  <a:pt x="0" y="0"/>
                </a:ln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4687410" y="4071049"/>
            <a:ext cx="0" cy="366203"/>
          </a:xfrm>
          <a:custGeom>
            <a:avLst/>
            <a:gdLst>
              <a:gd name="connsiteX0" fmla="*/ 0 w 0"/>
              <a:gd name="connsiteY0" fmla="*/ 488271 h 488271"/>
              <a:gd name="connsiteX1" fmla="*/ 0 w 0"/>
              <a:gd name="connsiteY1" fmla="*/ 0 h 48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88271">
                <a:moveTo>
                  <a:pt x="0" y="488271"/>
                </a:moveTo>
                <a:lnTo>
                  <a:pt x="0" y="0"/>
                </a:ln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Freeform 71"/>
          <p:cNvSpPr/>
          <p:nvPr/>
        </p:nvSpPr>
        <p:spPr>
          <a:xfrm>
            <a:off x="5277775" y="4066609"/>
            <a:ext cx="0" cy="372863"/>
          </a:xfrm>
          <a:custGeom>
            <a:avLst/>
            <a:gdLst>
              <a:gd name="connsiteX0" fmla="*/ 0 w 0"/>
              <a:gd name="connsiteY0" fmla="*/ 497150 h 497150"/>
              <a:gd name="connsiteX1" fmla="*/ 0 w 0"/>
              <a:gd name="connsiteY1" fmla="*/ 0 h 49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97150">
                <a:moveTo>
                  <a:pt x="0" y="497150"/>
                </a:moveTo>
                <a:lnTo>
                  <a:pt x="0" y="0"/>
                </a:ln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Freeform 73"/>
          <p:cNvSpPr/>
          <p:nvPr/>
        </p:nvSpPr>
        <p:spPr>
          <a:xfrm>
            <a:off x="5132268" y="4076254"/>
            <a:ext cx="5372" cy="369278"/>
          </a:xfrm>
          <a:custGeom>
            <a:avLst/>
            <a:gdLst>
              <a:gd name="connsiteX0" fmla="*/ 7163 w 7163"/>
              <a:gd name="connsiteY0" fmla="*/ 0 h 492370"/>
              <a:gd name="connsiteX1" fmla="*/ 3255 w 7163"/>
              <a:gd name="connsiteY1" fmla="*/ 492370 h 492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163" h="492370">
                <a:moveTo>
                  <a:pt x="7163" y="0"/>
                </a:moveTo>
                <a:cubicBezTo>
                  <a:pt x="0" y="257863"/>
                  <a:pt x="3255" y="93767"/>
                  <a:pt x="3255" y="492370"/>
                </a:cubicBez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897086" y="4068301"/>
            <a:ext cx="0" cy="370114"/>
          </a:xfrm>
          <a:custGeom>
            <a:avLst/>
            <a:gdLst>
              <a:gd name="connsiteX0" fmla="*/ 0 w 0"/>
              <a:gd name="connsiteY0" fmla="*/ 493485 h 493485"/>
              <a:gd name="connsiteX1" fmla="*/ 0 w 0"/>
              <a:gd name="connsiteY1" fmla="*/ 0 h 49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93485">
                <a:moveTo>
                  <a:pt x="0" y="493485"/>
                </a:moveTo>
                <a:lnTo>
                  <a:pt x="0" y="0"/>
                </a:lnTo>
              </a:path>
            </a:pathLst>
          </a:cu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00325" y="216408"/>
            <a:ext cx="394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000" dirty="0">
                <a:solidFill>
                  <a:prstClr val="black"/>
                </a:solidFill>
              </a:rPr>
              <a:t>Isolated Increased QRS Voltage</a:t>
            </a:r>
          </a:p>
          <a:p>
            <a:pPr algn="ctr" defTabSz="685800"/>
            <a:r>
              <a:rPr lang="en-GB" sz="1600" dirty="0">
                <a:solidFill>
                  <a:srgbClr val="FF0000"/>
                </a:solidFill>
                <a:latin typeface="AdvOTb7819099"/>
              </a:rPr>
              <a:t>LVH criteria: SV1</a:t>
            </a:r>
            <a:r>
              <a:rPr lang="en-GB" sz="1600" dirty="0">
                <a:solidFill>
                  <a:srgbClr val="FF0000"/>
                </a:solidFill>
                <a:latin typeface="AdvPS4C9543"/>
              </a:rPr>
              <a:t>+</a:t>
            </a:r>
            <a:r>
              <a:rPr lang="en-GB" sz="1600" dirty="0">
                <a:solidFill>
                  <a:srgbClr val="FF0000"/>
                </a:solidFill>
                <a:latin typeface="AdvOTb7819099"/>
              </a:rPr>
              <a:t>RV5/6 &gt;</a:t>
            </a:r>
            <a:r>
              <a:rPr lang="en-GB" sz="1600" dirty="0">
                <a:solidFill>
                  <a:srgbClr val="FF0000"/>
                </a:solidFill>
                <a:latin typeface="AdvPS7DA6"/>
              </a:rPr>
              <a:t> </a:t>
            </a:r>
            <a:r>
              <a:rPr lang="en-GB" sz="1600" dirty="0">
                <a:solidFill>
                  <a:srgbClr val="FF0000"/>
                </a:solidFill>
                <a:latin typeface="AdvOTb7819099"/>
              </a:rPr>
              <a:t>3.5 mV</a:t>
            </a:r>
            <a:endParaRPr lang="en-US" sz="1600" dirty="0">
              <a:solidFill>
                <a:prstClr val="black"/>
              </a:solidFill>
            </a:endParaRPr>
          </a:p>
        </p:txBody>
      </p:sp>
      <p:cxnSp>
        <p:nvCxnSpPr>
          <p:cNvPr id="11" name="Straight Arrow Connector 4">
            <a:extLst>
              <a:ext uri="{FF2B5EF4-FFF2-40B4-BE49-F238E27FC236}">
                <a16:creationId xmlns:a16="http://schemas.microsoft.com/office/drawing/2014/main" id="{CA89966B-87A7-4D42-BD29-0313F256C950}"/>
              </a:ext>
            </a:extLst>
          </p:cNvPr>
          <p:cNvCxnSpPr>
            <a:cxnSpLocks/>
          </p:cNvCxnSpPr>
          <p:nvPr/>
        </p:nvCxnSpPr>
        <p:spPr>
          <a:xfrm flipH="1" flipV="1">
            <a:off x="6039612" y="2255472"/>
            <a:ext cx="146219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5">
            <a:extLst>
              <a:ext uri="{FF2B5EF4-FFF2-40B4-BE49-F238E27FC236}">
                <a16:creationId xmlns:a16="http://schemas.microsoft.com/office/drawing/2014/main" id="{5762E0FB-170B-6D4D-A99D-29024AFE13E3}"/>
              </a:ext>
            </a:extLst>
          </p:cNvPr>
          <p:cNvSpPr txBox="1"/>
          <p:nvPr/>
        </p:nvSpPr>
        <p:spPr>
          <a:xfrm>
            <a:off x="6138324" y="2331720"/>
            <a:ext cx="5299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900" dirty="0">
                <a:solidFill>
                  <a:prstClr val="black"/>
                </a:solidFill>
                <a:latin typeface="Calibri"/>
              </a:rPr>
              <a:t>&gt;35mm</a:t>
            </a:r>
          </a:p>
        </p:txBody>
      </p:sp>
      <p:cxnSp>
        <p:nvCxnSpPr>
          <p:cNvPr id="13" name="Straight Arrow Connector 6">
            <a:extLst>
              <a:ext uri="{FF2B5EF4-FFF2-40B4-BE49-F238E27FC236}">
                <a16:creationId xmlns:a16="http://schemas.microsoft.com/office/drawing/2014/main" id="{CBCF9E93-1421-D14D-BC70-435F69C444AE}"/>
              </a:ext>
            </a:extLst>
          </p:cNvPr>
          <p:cNvCxnSpPr>
            <a:cxnSpLocks/>
          </p:cNvCxnSpPr>
          <p:nvPr/>
        </p:nvCxnSpPr>
        <p:spPr>
          <a:xfrm>
            <a:off x="6683850" y="2446020"/>
            <a:ext cx="15586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97872F8-36E0-A448-867A-7F9D76589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60930"/>
      </p:ext>
    </p:extLst>
  </p:cSld>
  <p:clrMapOvr>
    <a:masterClrMapping/>
  </p:clrMapOvr>
  <p:transition advTm="329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B224128-6A09-734D-B07D-48F2E978A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30A5990-F678-4DDA-B9F3-BB8AB65B3A9E}" type="slidenum">
              <a:rPr lang="en-US" altLang="en-US" sz="1350">
                <a:solidFill>
                  <a:prstClr val="black"/>
                </a:solidFill>
                <a:latin typeface="Calibri"/>
              </a:rPr>
              <a:pPr defTabSz="685800">
                <a:defRPr/>
              </a:pPr>
              <a:t>19</a:t>
            </a:fld>
            <a:endParaRPr lang="en-US" altLang="en-US"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Townshend 4 Ch.mov">
            <a:hlinkClick r:id="" action="ppaction://media"/>
            <a:extLst>
              <a:ext uri="{FF2B5EF4-FFF2-40B4-BE49-F238E27FC236}">
                <a16:creationId xmlns:a16="http://schemas.microsoft.com/office/drawing/2014/main" id="{6B69EA51-0C57-984C-BEE0-3BB3CE0375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777" t="1837" r="16873" b="8235"/>
          <a:stretch/>
        </p:blipFill>
        <p:spPr>
          <a:xfrm>
            <a:off x="742950" y="1374423"/>
            <a:ext cx="3963629" cy="336902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CDCC45C-62D0-D04A-85A3-D555B3792936}"/>
              </a:ext>
            </a:extLst>
          </p:cNvPr>
          <p:cNvSpPr txBox="1"/>
          <p:nvPr/>
        </p:nvSpPr>
        <p:spPr>
          <a:xfrm>
            <a:off x="1094803" y="583516"/>
            <a:ext cx="3259922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spcBef>
                <a:spcPct val="50000"/>
              </a:spcBef>
            </a:pPr>
            <a:r>
              <a:rPr lang="en-US" sz="1600" b="1" dirty="0">
                <a:solidFill>
                  <a:prstClr val="black"/>
                </a:solidFill>
                <a:latin typeface="+mj-lt"/>
                <a:cs typeface="Century Gothic"/>
              </a:rPr>
              <a:t>Elite, male  rower</a:t>
            </a:r>
          </a:p>
          <a:p>
            <a:pPr algn="ctr" defTabSz="685800">
              <a:spcBef>
                <a:spcPct val="50000"/>
              </a:spcBef>
            </a:pPr>
            <a:r>
              <a:rPr lang="en-US" sz="1600" b="1" dirty="0">
                <a:solidFill>
                  <a:prstClr val="black"/>
                </a:solidFill>
                <a:latin typeface="+mj-lt"/>
                <a:cs typeface="Century Gothic"/>
              </a:rPr>
              <a:t>LV cavity: 64 mm; LV Volume 208 ml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9A0858C2-6C19-454B-9BD5-5DBB2144F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7971" y="1374422"/>
            <a:ext cx="2915879" cy="3369029"/>
          </a:xfrm>
          <a:prstGeom prst="rect">
            <a:avLst/>
          </a:prstGeom>
          <a:solidFill>
            <a:srgbClr val="5400A8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Times New Roman" pitchFamily="18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Times New Roman" pitchFamily="18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Times New Roman" pitchFamily="18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Times New Roman" pitchFamily="18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Times New Roman" pitchFamily="18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Times New Roman" pitchFamily="18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Times New Roman" pitchFamily="18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Times New Roman" pitchFamily="18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FFFFFF"/>
                </a:solidFill>
                <a:latin typeface="Times New Roman" pitchFamily="18" charset="0"/>
              </a:defRPr>
            </a:lvl9pPr>
          </a:lstStyle>
          <a:p>
            <a:pPr marL="255985" indent="-255985" defTabSz="685800">
              <a:lnSpc>
                <a:spcPts val="2685"/>
              </a:lnSpc>
              <a:spcBef>
                <a:spcPts val="525"/>
              </a:spcBef>
              <a:buClr>
                <a:srgbClr val="99F3FF"/>
              </a:buClr>
              <a:buSzPct val="60000"/>
              <a:buFont typeface="Wingdings" pitchFamily="2" charset="2"/>
              <a:buChar char=""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  <a:defRPr/>
            </a:pPr>
            <a:r>
              <a:rPr lang="en-GB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Major determinants for LVH pattern are: the extent of morphologic LV remodelling,  the endurance type of sport (cycling, cross-country skiing, rowing/canoeing), large body size and the male gender.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6174A95-3979-2347-BB27-B58D410176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89370"/>
      </p:ext>
    </p:extLst>
  </p:cSld>
  <p:clrMapOvr>
    <a:masterClrMapping/>
  </p:clrMapOvr>
  <p:transition advTm="300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" objId="4"/>
        <p14:playEvt time="9801" objId="4"/>
        <p14:playEvt time="19587" objId="4"/>
        <p14:playEvt time="29388" objId="4"/>
        <p14:stopEvt time="30072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386" y="625252"/>
            <a:ext cx="7543800" cy="665226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j-lt"/>
              </a:rPr>
              <a:t>Learning objectives: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386" y="1633364"/>
            <a:ext cx="7225998" cy="3168352"/>
          </a:xfrm>
        </p:spPr>
        <p:txBody>
          <a:bodyPr>
            <a:noAutofit/>
          </a:bodyPr>
          <a:lstStyle/>
          <a:p>
            <a:r>
              <a:rPr lang="en-US" sz="2000" dirty="0">
                <a:latin typeface="+mj-lt"/>
              </a:rPr>
              <a:t>How to interpret the athlete’s ECG</a:t>
            </a:r>
            <a:endParaRPr lang="en-US" sz="11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r>
              <a:rPr lang="en-GB" sz="2000" dirty="0">
                <a:latin typeface="+mj-lt"/>
              </a:rPr>
              <a:t>Differentiate ECG features consistent with athletic adaptation from those suggestive of pathology</a:t>
            </a:r>
          </a:p>
          <a:p>
            <a:endParaRPr lang="en-GB" sz="2000" dirty="0">
              <a:latin typeface="+mj-lt"/>
            </a:endParaRPr>
          </a:p>
          <a:p>
            <a:r>
              <a:rPr lang="en-GB" sz="2000" dirty="0">
                <a:latin typeface="+mj-lt"/>
              </a:rPr>
              <a:t>Determine further evaluation in athletes with specific ECG changes suggestive of pathology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E329C94-5607-194A-9469-228A4FD209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37727"/>
      </p:ext>
    </p:extLst>
  </p:cSld>
  <p:clrMapOvr>
    <a:masterClrMapping/>
  </p:clrMapOvr>
  <p:transition advTm="420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>
            <a:extLst>
              <a:ext uri="{FF2B5EF4-FFF2-40B4-BE49-F238E27FC236}">
                <a16:creationId xmlns:a16="http://schemas.microsoft.com/office/drawing/2014/main" id="{4D664C24-6A7C-5C4E-87BD-A7072CA69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2195" y="724519"/>
            <a:ext cx="6399609" cy="64889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defTabSz="685800">
              <a:spcBef>
                <a:spcPct val="0"/>
              </a:spcBef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n-US" altLang="it-IT" sz="1800" b="1" dirty="0">
                <a:solidFill>
                  <a:srgbClr val="000066"/>
                </a:solidFill>
                <a:latin typeface="+mj-lt"/>
              </a:rPr>
              <a:t>Increased QRS voltages (LVH) in athletes</a:t>
            </a:r>
          </a:p>
        </p:txBody>
      </p:sp>
      <p:sp>
        <p:nvSpPr>
          <p:cNvPr id="21507" name="Text Box 2">
            <a:extLst>
              <a:ext uri="{FF2B5EF4-FFF2-40B4-BE49-F238E27FC236}">
                <a16:creationId xmlns:a16="http://schemas.microsoft.com/office/drawing/2014/main" id="{169B5E8E-F96D-6948-8369-D5E882727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1" y="1600201"/>
            <a:ext cx="6057899" cy="2457449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685800">
              <a:lnSpc>
                <a:spcPct val="150000"/>
              </a:lnSpc>
              <a:spcBef>
                <a:spcPts val="600"/>
              </a:spcBef>
              <a:buClrTx/>
              <a:buSzPct val="60000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n-US" altLang="it-IT" sz="1950" b="1" dirty="0">
                <a:solidFill>
                  <a:srgbClr val="000066"/>
                </a:solidFill>
                <a:latin typeface="+mj-lt"/>
              </a:rPr>
              <a:t>Adult Caucasian Athletes		  	20-30 % </a:t>
            </a:r>
            <a:r>
              <a:rPr lang="en-US" altLang="it-IT" sz="1950" b="1" baseline="30000" dirty="0">
                <a:solidFill>
                  <a:srgbClr val="000066"/>
                </a:solidFill>
                <a:latin typeface="+mj-lt"/>
              </a:rPr>
              <a:t>1</a:t>
            </a:r>
          </a:p>
          <a:p>
            <a:pPr defTabSz="685800">
              <a:lnSpc>
                <a:spcPct val="150000"/>
              </a:lnSpc>
              <a:spcBef>
                <a:spcPts val="600"/>
              </a:spcBef>
              <a:buClrTx/>
              <a:buSzPct val="60000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n-US" altLang="it-IT" sz="1950" b="1" dirty="0">
                <a:solidFill>
                  <a:srgbClr val="000066"/>
                </a:solidFill>
                <a:latin typeface="+mj-lt"/>
              </a:rPr>
              <a:t>Adult Afro-Caribbean Athletes	  	20-50 % </a:t>
            </a:r>
            <a:r>
              <a:rPr lang="en-US" altLang="it-IT" sz="1950" b="1" baseline="30000" dirty="0">
                <a:solidFill>
                  <a:srgbClr val="000066"/>
                </a:solidFill>
                <a:latin typeface="+mj-lt"/>
              </a:rPr>
              <a:t>2</a:t>
            </a:r>
          </a:p>
          <a:p>
            <a:pPr defTabSz="685800">
              <a:lnSpc>
                <a:spcPct val="150000"/>
              </a:lnSpc>
              <a:spcBef>
                <a:spcPts val="600"/>
              </a:spcBef>
              <a:buClrTx/>
              <a:buSzPct val="60000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n-US" altLang="it-IT" sz="1950" b="1" dirty="0">
                <a:solidFill>
                  <a:srgbClr val="000066"/>
                </a:solidFill>
                <a:latin typeface="+mj-lt"/>
              </a:rPr>
              <a:t>Young Caucasian Athletes			45 % </a:t>
            </a:r>
            <a:r>
              <a:rPr lang="en-US" altLang="it-IT" sz="1950" b="1" baseline="30000" dirty="0">
                <a:solidFill>
                  <a:srgbClr val="000066"/>
                </a:solidFill>
                <a:latin typeface="+mj-lt"/>
              </a:rPr>
              <a:t>3</a:t>
            </a:r>
          </a:p>
          <a:p>
            <a:pPr defTabSz="685800">
              <a:lnSpc>
                <a:spcPct val="150000"/>
              </a:lnSpc>
              <a:spcBef>
                <a:spcPts val="600"/>
              </a:spcBef>
              <a:buClrTx/>
              <a:buSzPct val="60000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n-US" altLang="it-IT" sz="1950" b="1" dirty="0">
                <a:solidFill>
                  <a:srgbClr val="000066"/>
                </a:solidFill>
                <a:latin typeface="+mj-lt"/>
              </a:rPr>
              <a:t>Adolescent African Athletes		89% </a:t>
            </a:r>
            <a:r>
              <a:rPr lang="en-US" altLang="it-IT" sz="1950" b="1" baseline="30000" dirty="0">
                <a:solidFill>
                  <a:srgbClr val="000066"/>
                </a:solidFill>
                <a:latin typeface="+mj-lt"/>
              </a:rPr>
              <a:t>4</a:t>
            </a:r>
          </a:p>
        </p:txBody>
      </p:sp>
      <p:sp>
        <p:nvSpPr>
          <p:cNvPr id="21508" name="Text Box 3">
            <a:extLst>
              <a:ext uri="{FF2B5EF4-FFF2-40B4-BE49-F238E27FC236}">
                <a16:creationId xmlns:a16="http://schemas.microsoft.com/office/drawing/2014/main" id="{6D996B4F-7B37-4048-90A3-14C2D0FB5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211" y="4284709"/>
            <a:ext cx="5616178" cy="301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defTabSz="685800">
              <a:spcBef>
                <a:spcPts val="1125"/>
              </a:spcBef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n-US" altLang="it-IT" sz="1500" b="1" i="1" dirty="0">
                <a:solidFill>
                  <a:prstClr val="black"/>
                </a:solidFill>
                <a:latin typeface="+mj-lt"/>
              </a:rPr>
              <a:t>1,3) </a:t>
            </a:r>
            <a:r>
              <a:rPr lang="en-US" altLang="it-IT" sz="1500" b="1" i="1" dirty="0" err="1">
                <a:solidFill>
                  <a:prstClr val="black"/>
                </a:solidFill>
                <a:latin typeface="+mj-lt"/>
              </a:rPr>
              <a:t>Pelliccia</a:t>
            </a:r>
            <a:r>
              <a:rPr lang="en-US" altLang="it-IT" sz="1500" b="1" i="1" dirty="0">
                <a:solidFill>
                  <a:prstClr val="black"/>
                </a:solidFill>
                <a:latin typeface="+mj-lt"/>
              </a:rPr>
              <a:t> et al. 2000, 2011;  2,4) Sharma 1999, 2011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52B1DA9-D522-FA47-BF6F-846651914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45346"/>
      </p:ext>
    </p:extLst>
  </p:cSld>
  <p:clrMapOvr>
    <a:masterClrMapping/>
  </p:clrMapOvr>
  <p:transition spd="med" advTm="66199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057400"/>
            <a:ext cx="5943600" cy="142875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+mj-lt"/>
              </a:rPr>
              <a:t>Increased R/S-wave Voltages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(Criteria for Right Ventricular Hypertrophy)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42B0531-E00E-4745-A6B3-B5BFFE342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81922"/>
      </p:ext>
    </p:extLst>
  </p:cSld>
  <p:clrMapOvr>
    <a:masterClrMapping/>
  </p:clrMapOvr>
  <p:transition spd="med" advTm="4681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0F6019-3458-431E-863A-A9AB8844AD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5941"/>
          <a:stretch/>
        </p:blipFill>
        <p:spPr>
          <a:xfrm>
            <a:off x="1333363" y="1474422"/>
            <a:ext cx="6454579" cy="2983278"/>
          </a:xfrm>
          <a:prstGeom prst="rect">
            <a:avLst/>
          </a:prstGeom>
          <a:ln w="952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F3797A-BECC-46C8-BE27-748AFC2788B3}"/>
              </a:ext>
            </a:extLst>
          </p:cNvPr>
          <p:cNvSpPr/>
          <p:nvPr/>
        </p:nvSpPr>
        <p:spPr>
          <a:xfrm>
            <a:off x="1350297" y="4612770"/>
            <a:ext cx="6334438" cy="715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685800"/>
            <a:r>
              <a:rPr lang="en-GB" sz="1350" dirty="0">
                <a:solidFill>
                  <a:srgbClr val="FF0000"/>
                </a:solidFill>
                <a:latin typeface="AdvOTb7819099"/>
              </a:rPr>
              <a:t>RVH criteria: RV1</a:t>
            </a:r>
            <a:r>
              <a:rPr lang="en-GB" sz="1350" dirty="0">
                <a:solidFill>
                  <a:srgbClr val="FF0000"/>
                </a:solidFill>
                <a:latin typeface="AdvPS4C9543"/>
              </a:rPr>
              <a:t>+</a:t>
            </a:r>
            <a:r>
              <a:rPr lang="en-GB" sz="1350" dirty="0">
                <a:solidFill>
                  <a:srgbClr val="FF0000"/>
                </a:solidFill>
                <a:latin typeface="AdvOTb7819099"/>
              </a:rPr>
              <a:t>SV5/6 &gt;</a:t>
            </a:r>
            <a:r>
              <a:rPr lang="en-GB" sz="1350" dirty="0">
                <a:solidFill>
                  <a:srgbClr val="FF0000"/>
                </a:solidFill>
                <a:latin typeface="AdvPS7DA6"/>
              </a:rPr>
              <a:t> </a:t>
            </a:r>
            <a:r>
              <a:rPr lang="en-GB" sz="1350" dirty="0">
                <a:solidFill>
                  <a:srgbClr val="FF0000"/>
                </a:solidFill>
                <a:latin typeface="AdvOTb7819099"/>
              </a:rPr>
              <a:t>1.05 mV,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is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part of the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normal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spectrum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of ECG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findings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in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athletes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and in the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absence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of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other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ECG or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clinical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markers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of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pathology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does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not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require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further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evaluation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. </a:t>
            </a:r>
            <a:endParaRPr lang="en-GB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790386-BDF0-4C8B-B840-3A338B87C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702" y="800101"/>
            <a:ext cx="3632597" cy="562685"/>
          </a:xfrm>
        </p:spPr>
        <p:txBody>
          <a:bodyPr>
            <a:normAutofit/>
          </a:bodyPr>
          <a:lstStyle/>
          <a:p>
            <a:pPr algn="ctr"/>
            <a:r>
              <a:rPr lang="en-GB" b="0" dirty="0">
                <a:solidFill>
                  <a:schemeClr val="tx1"/>
                </a:solidFill>
                <a:latin typeface="+mn-lt"/>
              </a:rPr>
              <a:t>Voltage criteria for RVH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FB8ADF4-F50C-4960-A207-AD6C55AEE916}"/>
              </a:ext>
            </a:extLst>
          </p:cNvPr>
          <p:cNvCxnSpPr>
            <a:cxnSpLocks/>
          </p:cNvCxnSpPr>
          <p:nvPr/>
        </p:nvCxnSpPr>
        <p:spPr>
          <a:xfrm flipH="1">
            <a:off x="5314950" y="1657350"/>
            <a:ext cx="171450" cy="11430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867012-D8DD-4851-8F8C-50096FCB04D3}"/>
              </a:ext>
            </a:extLst>
          </p:cNvPr>
          <p:cNvCxnSpPr>
            <a:cxnSpLocks/>
          </p:cNvCxnSpPr>
          <p:nvPr/>
        </p:nvCxnSpPr>
        <p:spPr>
          <a:xfrm flipH="1">
            <a:off x="6457950" y="2806089"/>
            <a:ext cx="183951" cy="10856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D3CB4F7-A625-8848-8EE6-7B22B9628F3A}"/>
              </a:ext>
            </a:extLst>
          </p:cNvPr>
          <p:cNvSpPr txBox="1"/>
          <p:nvPr/>
        </p:nvSpPr>
        <p:spPr>
          <a:xfrm>
            <a:off x="569806" y="2571750"/>
            <a:ext cx="786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350" dirty="0">
                <a:solidFill>
                  <a:prstClr val="black"/>
                </a:solidFill>
                <a:latin typeface="Calibri"/>
              </a:rPr>
              <a:t>25-y.o. male, cyclist </a:t>
            </a:r>
          </a:p>
          <a:p>
            <a:pPr defTabSz="685800"/>
            <a:r>
              <a:rPr lang="en-GB" sz="1350" dirty="0">
                <a:solidFill>
                  <a:prstClr val="black"/>
                </a:solidFill>
                <a:latin typeface="Calibri"/>
              </a:rPr>
              <a:t>at PPE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CAECF1-88D7-4F45-AC9F-827B4297F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75144"/>
      </p:ext>
    </p:extLst>
  </p:cSld>
  <p:clrMapOvr>
    <a:masterClrMapping/>
  </p:clrMapOvr>
  <p:transition spd="slow" advTm="35474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3175" y="347854"/>
            <a:ext cx="4243388" cy="390457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latin typeface="+mj-lt"/>
              </a:rPr>
              <a:t>Clinical significance of RVH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14450"/>
            <a:ext cx="3689614" cy="3143250"/>
          </a:xfrm>
        </p:spPr>
        <p:txBody>
          <a:bodyPr>
            <a:normAutofit/>
          </a:bodyPr>
          <a:lstStyle/>
          <a:p>
            <a:r>
              <a:rPr lang="en-US" sz="1200" dirty="0"/>
              <a:t>868 healthy young individuals</a:t>
            </a:r>
          </a:p>
          <a:p>
            <a:pPr lvl="1"/>
            <a:r>
              <a:rPr lang="en-US" dirty="0"/>
              <a:t>627 athletes</a:t>
            </a:r>
          </a:p>
          <a:p>
            <a:r>
              <a:rPr lang="en-US" sz="1200" dirty="0"/>
              <a:t>98 patients with RV pathology</a:t>
            </a:r>
          </a:p>
          <a:p>
            <a:pPr lvl="1"/>
            <a:r>
              <a:rPr lang="en-US" dirty="0"/>
              <a:t>68 ARVC</a:t>
            </a:r>
          </a:p>
          <a:p>
            <a:pPr lvl="1"/>
            <a:r>
              <a:rPr lang="en-US" dirty="0"/>
              <a:t>30 with pulmonary hypertension</a:t>
            </a:r>
          </a:p>
          <a:p>
            <a:endParaRPr lang="en-US" sz="1200" dirty="0"/>
          </a:p>
          <a:p>
            <a:r>
              <a:rPr lang="en-US" sz="1200" dirty="0"/>
              <a:t>Males more likely than females</a:t>
            </a:r>
          </a:p>
          <a:p>
            <a:r>
              <a:rPr lang="en-US" sz="1200" i="1" dirty="0"/>
              <a:t>No correlation with ECHO RV dimensions or RVH</a:t>
            </a:r>
          </a:p>
          <a:p>
            <a:r>
              <a:rPr lang="en-US" sz="1200" i="1" dirty="0"/>
              <a:t>No correlation with pathology</a:t>
            </a:r>
          </a:p>
          <a:p>
            <a:r>
              <a:rPr lang="en-US" sz="1200" i="1" dirty="0"/>
              <a:t>Never in isolation in patients</a:t>
            </a:r>
          </a:p>
          <a:p>
            <a:pPr lvl="1"/>
            <a:r>
              <a:rPr lang="en-US" dirty="0"/>
              <a:t>Extreme RAD, Atrial enlargement, Pathological TWI, ST-segment depression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00600" y="4581593"/>
            <a:ext cx="23925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Calibri"/>
              </a:rPr>
              <a:t>Zaidi et al. </a:t>
            </a:r>
            <a:r>
              <a:rPr lang="en-US" sz="900" dirty="0" err="1">
                <a:solidFill>
                  <a:prstClr val="black"/>
                </a:solidFill>
                <a:latin typeface="Calibri"/>
              </a:rPr>
              <a:t>Eur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 Heart J 2013;34:3649-3656</a:t>
            </a:r>
          </a:p>
        </p:txBody>
      </p:sp>
      <p:graphicFrame>
        <p:nvGraphicFramePr>
          <p:cNvPr id="7" name="Chart 6"/>
          <p:cNvGraphicFramePr/>
          <p:nvPr/>
        </p:nvGraphicFramePr>
        <p:xfrm>
          <a:off x="4505190" y="1314450"/>
          <a:ext cx="3438660" cy="3143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EDAAB6E6-0CBF-484A-9682-174E6FAFA6B2}"/>
              </a:ext>
            </a:extLst>
          </p:cNvPr>
          <p:cNvSpPr/>
          <p:nvPr/>
        </p:nvSpPr>
        <p:spPr>
          <a:xfrm>
            <a:off x="2048804" y="3222300"/>
            <a:ext cx="2534379" cy="46403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76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9BF2185-98A7-4344-AD8F-09D9B25663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8228401"/>
      </p:ext>
    </p:extLst>
  </p:cSld>
  <p:clrMapOvr>
    <a:masterClrMapping/>
  </p:clrMapOvr>
  <p:transition spd="slow" advTm="7161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Graphic spid="7" grpId="0">
        <p:bldAsOne/>
      </p:bldGraphic>
    </p:bldLst>
  </p:timing>
  <p:extLst>
    <p:ext uri="{3A86A75C-4F4B-4683-9AE1-C65F6400EC91}">
      <p14:laserTraceLst xmlns:p14="http://schemas.microsoft.com/office/powerpoint/2010/main">
        <p14:tracePtLst>
          <p14:tracePt t="14981" x="2846388" y="5703888"/>
          <p14:tracePt t="14991" x="2890838" y="5670550"/>
          <p14:tracePt t="15000" x="2935288" y="5648325"/>
          <p14:tracePt t="15007" x="2970213" y="5613400"/>
          <p14:tracePt t="15017" x="3014663" y="5591175"/>
          <p14:tracePt t="15024" x="3059113" y="5557838"/>
          <p14:tracePt t="15034" x="3092450" y="5535613"/>
          <p14:tracePt t="15044" x="3136900" y="5513388"/>
          <p14:tracePt t="15045" x="3171825" y="5480050"/>
          <p14:tracePt t="15056" x="3216275" y="5457825"/>
          <p14:tracePt t="15066" x="3227388" y="5446713"/>
          <p14:tracePt t="15076" x="3271838" y="5435600"/>
          <p14:tracePt t="15077" x="3294063" y="5411788"/>
          <p14:tracePt t="15086" x="3327400" y="5389563"/>
          <p14:tracePt t="15097" x="3351213" y="5367338"/>
          <p14:tracePt t="15107" x="3384550" y="5345113"/>
          <p14:tracePt t="15108" x="3406775" y="5334000"/>
          <p14:tracePt t="15119" x="3429000" y="5322888"/>
          <p14:tracePt t="15129" x="3451225" y="5300663"/>
          <p14:tracePt t="15140" x="3462338" y="5289550"/>
          <p14:tracePt t="15141" x="3484563" y="5278438"/>
          <p14:tracePt t="15152" x="3495675" y="5267325"/>
          <p14:tracePt t="15161" x="3517900" y="5256213"/>
          <p14:tracePt t="15163" x="3541713" y="5245100"/>
          <p14:tracePt t="15175" x="3552825" y="5232400"/>
          <p14:tracePt t="15187" x="3563938" y="5232400"/>
          <p14:tracePt t="15188" x="3586163" y="5221288"/>
          <p14:tracePt t="15199" x="3597275" y="5210175"/>
          <p14:tracePt t="15209" x="3608388" y="5199063"/>
          <p14:tracePt t="15217" x="3630613" y="5187950"/>
          <p14:tracePt t="15219" x="3641725" y="5187950"/>
          <p14:tracePt t="15227" x="3652838" y="5176838"/>
          <p14:tracePt t="15235" x="3663950" y="5176838"/>
          <p14:tracePt t="15242" x="3675063" y="5165725"/>
          <p14:tracePt t="15251" x="3686175" y="5165725"/>
          <p14:tracePt t="15258" x="3697288" y="5154613"/>
          <p14:tracePt t="15267" x="3721100" y="5154613"/>
          <p14:tracePt t="15274" x="3732213" y="5154613"/>
          <p14:tracePt t="15284" x="3732213" y="5143500"/>
          <p14:tracePt t="15291" x="3743325" y="5143500"/>
          <p14:tracePt t="15300" x="3754438" y="5143500"/>
          <p14:tracePt t="15317" x="3765550" y="5132388"/>
          <p14:tracePt t="15403" x="3776663" y="5132388"/>
          <p14:tracePt t="16073" x="3787775" y="5132388"/>
          <p14:tracePt t="16083" x="3798888" y="5132388"/>
          <p14:tracePt t="16090" x="3810000" y="5132388"/>
          <p14:tracePt t="16100" x="3821113" y="5132388"/>
          <p14:tracePt t="16108" x="3832225" y="5132388"/>
          <p14:tracePt t="16127" x="3843338" y="5132388"/>
          <p14:tracePt t="16137" x="3854450" y="5132388"/>
          <p14:tracePt t="16138" x="3865563" y="5132388"/>
          <p14:tracePt t="16153" x="3876675" y="5132388"/>
          <p14:tracePt t="16168" x="3887788" y="5132388"/>
          <p14:tracePt t="16193" x="3898900" y="5132388"/>
          <p14:tracePt t="16281" x="3911600" y="5132388"/>
          <p14:tracePt t="16297" x="3911600" y="5121275"/>
          <p14:tracePt t="19976" x="3911600" y="5110163"/>
          <p14:tracePt t="19985" x="3911600" y="5087938"/>
          <p14:tracePt t="19994" x="3898900" y="5065713"/>
          <p14:tracePt t="20003" x="3898900" y="5030788"/>
          <p14:tracePt t="20015" x="3898900" y="4997450"/>
          <p14:tracePt t="20017" x="3887788" y="4953000"/>
          <p14:tracePt t="20026" x="3887788" y="4919663"/>
          <p14:tracePt t="20034" x="3876675" y="4864100"/>
          <p14:tracePt t="20044" x="3876675" y="4829175"/>
          <p14:tracePt t="20053" x="3865563" y="4773613"/>
          <p14:tracePt t="20063" x="3865563" y="4729163"/>
          <p14:tracePt t="20064" x="3865563" y="4684713"/>
          <p14:tracePt t="20074" x="3854450" y="4638675"/>
          <p14:tracePt t="20084" x="3854450" y="4594225"/>
          <p14:tracePt t="20087" x="3854450" y="4572000"/>
          <p14:tracePt t="20096" x="3854450" y="4538663"/>
          <p14:tracePt t="20106" x="3843338" y="4505325"/>
          <p14:tracePt t="20116" x="3843338" y="4470400"/>
          <p14:tracePt t="20123" x="3843338" y="4448175"/>
          <p14:tracePt t="20133" x="3843338" y="4414838"/>
          <p14:tracePt t="20140" x="3832225" y="4392613"/>
          <p14:tracePt t="20151" x="3832225" y="4381500"/>
          <p14:tracePt t="20154" x="3832225" y="4359275"/>
          <p14:tracePt t="20173" x="3832225" y="4325938"/>
          <p14:tracePt t="20184" x="3821113" y="4314825"/>
          <p14:tracePt t="20185" x="3821113" y="4303713"/>
          <p14:tracePt t="20196" x="3821113" y="4279900"/>
          <p14:tracePt t="20208" x="3821113" y="4257675"/>
          <p14:tracePt t="20216" x="3821113" y="4246563"/>
          <p14:tracePt t="20224" x="3810000" y="4235450"/>
          <p14:tracePt t="20236" x="3810000" y="4224338"/>
          <p14:tracePt t="20246" x="3810000" y="4213225"/>
          <p14:tracePt t="20247" x="3810000" y="4202113"/>
          <p14:tracePt t="20258" x="3810000" y="4179888"/>
          <p14:tracePt t="20266" x="3810000" y="4168775"/>
          <p14:tracePt t="20273" x="3810000" y="4157663"/>
          <p14:tracePt t="20283" x="3810000" y="4146550"/>
          <p14:tracePt t="20292" x="3810000" y="4135438"/>
          <p14:tracePt t="20307" x="3798888" y="4102100"/>
          <p14:tracePt t="20316" x="3798888" y="4089400"/>
          <p14:tracePt t="20325" x="3798888" y="4078288"/>
          <p14:tracePt t="20339" x="3787775" y="4067175"/>
          <p14:tracePt t="20340" x="3787775" y="4044950"/>
          <p14:tracePt t="20342" x="3776663" y="4022725"/>
          <p14:tracePt t="20352" x="3776663" y="4011613"/>
          <p14:tracePt t="20358" x="3765550" y="3989388"/>
          <p14:tracePt t="20370" x="3754438" y="3967163"/>
          <p14:tracePt t="20381" x="3732213" y="3933825"/>
          <p14:tracePt t="20391" x="3721100" y="3898900"/>
          <p14:tracePt t="20393" x="3708400" y="3865563"/>
          <p14:tracePt t="20405" x="3697288" y="3843338"/>
          <p14:tracePt t="20415" x="3675063" y="3798888"/>
          <p14:tracePt t="20416" x="3652838" y="3754438"/>
          <p14:tracePt t="20425" x="3619500" y="3708400"/>
          <p14:tracePt t="20436" x="3608388" y="3663950"/>
          <p14:tracePt t="20447" x="3575050" y="3597275"/>
          <p14:tracePt t="20448" x="3541713" y="3530600"/>
          <p14:tracePt t="20458" x="3506788" y="3462338"/>
          <p14:tracePt t="20470" x="3473450" y="3395663"/>
          <p14:tracePt t="20480" x="3440113" y="3316288"/>
          <p14:tracePt t="20482" x="3395663" y="3238500"/>
          <p14:tracePt t="20495" x="3362325" y="3160713"/>
          <p14:tracePt t="20496" x="3327400" y="3081338"/>
          <p14:tracePt t="20506" x="3294063" y="3003550"/>
          <p14:tracePt t="20519" x="3271838" y="2935288"/>
          <p14:tracePt t="20521" x="3249613" y="2868613"/>
          <p14:tracePt t="20532" x="3227388" y="2813050"/>
          <p14:tracePt t="20533" x="3216275" y="2755900"/>
          <p14:tracePt t="20821" x="3216275" y="2744788"/>
          <p14:tracePt t="20830" x="3182938" y="2700338"/>
          <p14:tracePt t="20841" x="3149600" y="2644775"/>
          <p14:tracePt t="20850" x="3114675" y="2600325"/>
          <p14:tracePt t="20861" x="3081338" y="2554288"/>
          <p14:tracePt t="20872" x="3048000" y="2509838"/>
          <p14:tracePt t="20873" x="3025775" y="2476500"/>
          <p14:tracePt t="20886" x="2992438" y="2443163"/>
          <p14:tracePt t="20887" x="2935288" y="2387600"/>
          <p14:tracePt t="20896" x="2890838" y="2341563"/>
          <p14:tracePt t="20908" x="2835275" y="2297113"/>
          <p14:tracePt t="20910" x="2790825" y="2263775"/>
          <p14:tracePt t="20921" x="2744788" y="2241550"/>
          <p14:tracePt t="20930" x="2700338" y="2219325"/>
          <p14:tracePt t="20934" x="2655888" y="2197100"/>
          <p14:tracePt t="20944" x="2611438" y="2184400"/>
          <p14:tracePt t="20955" x="2565400" y="2173288"/>
          <p14:tracePt t="20965" x="2543175" y="2162175"/>
          <p14:tracePt t="20975" x="2487613" y="2139950"/>
          <p14:tracePt t="20977" x="2432050" y="2128838"/>
          <p14:tracePt t="20988" x="2398713" y="2117725"/>
          <p14:tracePt t="20989" x="2363788" y="2106613"/>
          <p14:tracePt t="21000" x="2319338" y="2095500"/>
          <p14:tracePt t="21010" x="2308225" y="2095500"/>
          <p14:tracePt t="21019" x="2263775" y="2084388"/>
          <p14:tracePt t="21029" x="2241550" y="2073275"/>
          <p14:tracePt t="21032" x="2208213" y="2062163"/>
          <p14:tracePt t="21042" x="2173288" y="2062163"/>
          <p14:tracePt t="21051" x="2139950" y="2051050"/>
          <p14:tracePt t="21053" x="2117725" y="2051050"/>
          <p14:tracePt t="21064" x="2095500" y="2051050"/>
          <p14:tracePt t="21070" x="2062163" y="2039938"/>
          <p14:tracePt t="21078" x="2039938" y="2028825"/>
          <p14:tracePt t="21087" x="2017713" y="2028825"/>
          <p14:tracePt t="21094" x="1993900" y="2028825"/>
          <p14:tracePt t="21101" x="1971675" y="2017713"/>
          <p14:tracePt t="21110" x="1938338" y="2006600"/>
          <p14:tracePt t="21118" x="1916113" y="1993900"/>
          <p14:tracePt t="21127" x="1893888" y="1982788"/>
          <p14:tracePt t="21135" x="1871663" y="1982788"/>
          <p14:tracePt t="21144" x="1849438" y="1960563"/>
          <p14:tracePt t="21151" x="1827213" y="1949450"/>
          <p14:tracePt t="21161" x="1803400" y="1938338"/>
          <p14:tracePt t="21168" x="1781175" y="1927225"/>
          <p14:tracePt t="21177" x="1770063" y="1916113"/>
          <p14:tracePt t="21185" x="1747838" y="1905000"/>
          <p14:tracePt t="21193" x="1725613" y="1893888"/>
          <p14:tracePt t="21201" x="1692275" y="1882775"/>
          <p14:tracePt t="21210" x="1681163" y="1871663"/>
          <p14:tracePt t="21218" x="1658938" y="1860550"/>
          <p14:tracePt t="21227" x="1636713" y="1860550"/>
          <p14:tracePt t="21228" x="1612900" y="1849438"/>
          <p14:tracePt t="21236" x="1590675" y="1838325"/>
          <p14:tracePt t="21244" x="1568450" y="1827213"/>
          <p14:tracePt t="21251" x="1557338" y="1827213"/>
          <p14:tracePt t="21261" x="1546225" y="1816100"/>
          <p14:tracePt t="21268" x="1524000" y="1816100"/>
          <p14:tracePt t="21278" x="1512888" y="1803400"/>
          <p14:tracePt t="21285" x="1501775" y="1792288"/>
          <p14:tracePt t="21294" x="1490663" y="1792288"/>
          <p14:tracePt t="21301" x="1490663" y="1781175"/>
          <p14:tracePt t="21310" x="1479550" y="1781175"/>
          <p14:tracePt t="21317" x="1479550" y="1770063"/>
          <p14:tracePt t="21327" x="1468438" y="1770063"/>
          <p14:tracePt t="21334" x="1468438" y="1758950"/>
          <p14:tracePt t="21349" x="1468438" y="1747838"/>
          <p14:tracePt t="21383" x="1468438" y="1736725"/>
          <p14:tracePt t="21400" x="1479550" y="1736725"/>
          <p14:tracePt t="21410" x="1490663" y="1736725"/>
          <p14:tracePt t="21417" x="1501775" y="1736725"/>
          <p14:tracePt t="21427" x="1501775" y="1725613"/>
          <p14:tracePt t="21428" x="1512888" y="1725613"/>
          <p14:tracePt t="21435" x="1524000" y="1725613"/>
          <p14:tracePt t="21445" x="1535113" y="1725613"/>
          <p14:tracePt t="21460" x="1546225" y="1725613"/>
          <p14:tracePt t="21477" x="1557338" y="1725613"/>
          <p14:tracePt t="21484" x="1568450" y="1725613"/>
          <p14:tracePt t="21491" x="1579563" y="1725613"/>
          <p14:tracePt t="21499" x="1590675" y="1725613"/>
          <p14:tracePt t="21507" x="1601788" y="1725613"/>
          <p14:tracePt t="21515" x="1625600" y="1725613"/>
          <p14:tracePt t="21523" x="1636713" y="1725613"/>
          <p14:tracePt t="21531" x="1658938" y="1725613"/>
          <p14:tracePt t="21544" x="1670050" y="1736725"/>
          <p14:tracePt t="21551" x="1681163" y="1736725"/>
          <p14:tracePt t="21557" x="1703388" y="1736725"/>
          <p14:tracePt t="21564" x="1714500" y="1736725"/>
          <p14:tracePt t="21571" x="1725613" y="1736725"/>
          <p14:tracePt t="21579" x="1736725" y="1736725"/>
          <p14:tracePt t="21586" x="1747838" y="1736725"/>
          <p14:tracePt t="21595" x="1770063" y="1736725"/>
          <p14:tracePt t="21602" x="1781175" y="1736725"/>
          <p14:tracePt t="21611" x="1792288" y="1747838"/>
          <p14:tracePt t="21627" x="1803400" y="1747838"/>
          <p14:tracePt t="21635" x="1816100" y="1747838"/>
          <p14:tracePt t="21643" x="1827213" y="1747838"/>
          <p14:tracePt t="21650" x="1838325" y="1747838"/>
          <p14:tracePt t="21660" x="1849438" y="1758950"/>
          <p14:tracePt t="21674" x="1860550" y="1758950"/>
          <p14:tracePt t="21691" x="1871663" y="1758950"/>
          <p14:tracePt t="21707" x="1882775" y="1758950"/>
          <p14:tracePt t="21715" x="1882775" y="1770063"/>
          <p14:tracePt t="21867" x="1871663" y="1770063"/>
          <p14:tracePt t="21878" x="1860550" y="1770063"/>
          <p14:tracePt t="21895" x="1838325" y="1770063"/>
          <p14:tracePt t="21905" x="1827213" y="1781175"/>
          <p14:tracePt t="21912" x="1792288" y="1781175"/>
          <p14:tracePt t="21923" x="1770063" y="1781175"/>
          <p14:tracePt t="21925" x="1747838" y="1792288"/>
          <p14:tracePt t="21934" x="1714500" y="1792288"/>
          <p14:tracePt t="21944" x="1670050" y="1803400"/>
          <p14:tracePt t="21953" x="1636713" y="1803400"/>
          <p14:tracePt t="21965" x="1579563" y="1803400"/>
          <p14:tracePt t="21974" x="1546225" y="1803400"/>
          <p14:tracePt t="21983" x="1512888" y="1803400"/>
          <p14:tracePt t="21992" x="1479550" y="1803400"/>
          <p14:tracePt t="22001" x="1457325" y="1803400"/>
          <p14:tracePt t="22010" x="1435100" y="1803400"/>
          <p14:tracePt t="22019" x="1411288" y="1803400"/>
          <p14:tracePt t="22020" x="1400175" y="1803400"/>
          <p14:tracePt t="22028" x="1389063" y="1803400"/>
          <p14:tracePt t="22037" x="1377950" y="1803400"/>
          <p14:tracePt t="22046" x="1366838" y="1803400"/>
          <p14:tracePt t="22055" x="1355725" y="1803400"/>
          <p14:tracePt t="22131" x="1366838" y="1803400"/>
          <p14:tracePt t="22150" x="1377950" y="1803400"/>
          <p14:tracePt t="22158" x="1389063" y="1803400"/>
          <p14:tracePt t="22167" x="1400175" y="1803400"/>
          <p14:tracePt t="22177" x="1411288" y="1803400"/>
          <p14:tracePt t="22185" x="1422400" y="1803400"/>
          <p14:tracePt t="22195" x="1435100" y="1803400"/>
          <p14:tracePt t="22196" x="1446213" y="1803400"/>
          <p14:tracePt t="22210" x="1457325" y="1803400"/>
          <p14:tracePt t="22220" x="1468438" y="1803400"/>
          <p14:tracePt t="22228" x="1479550" y="1803400"/>
          <p14:tracePt t="22245" x="1490663" y="1803400"/>
          <p14:tracePt t="22253" x="1501775" y="1803400"/>
          <p14:tracePt t="22263" x="1512888" y="1803400"/>
          <p14:tracePt t="22270" x="1524000" y="1803400"/>
          <p14:tracePt t="22280" x="1535113" y="1792288"/>
          <p14:tracePt t="22290" x="1557338" y="1792288"/>
          <p14:tracePt t="22300" x="1568450" y="1792288"/>
          <p14:tracePt t="22301" x="1579563" y="1792288"/>
          <p14:tracePt t="22310" x="1590675" y="1792288"/>
          <p14:tracePt t="22319" x="1601788" y="1792288"/>
          <p14:tracePt t="22328" x="1612900" y="1792288"/>
          <p14:tracePt t="22335" x="1625600" y="1792288"/>
          <p14:tracePt t="22346" x="1636713" y="1792288"/>
          <p14:tracePt t="22357" x="1647825" y="1781175"/>
          <p14:tracePt t="22367" x="1658938" y="1781175"/>
          <p14:tracePt t="22382" x="1670050" y="1781175"/>
          <p14:tracePt t="22389" x="1681163" y="1781175"/>
          <p14:tracePt t="22396" x="1692275" y="1781175"/>
          <p14:tracePt t="22409" x="1703388" y="1781175"/>
          <p14:tracePt t="22418" x="1714500" y="1781175"/>
          <p14:tracePt t="22426" x="1725613" y="1781175"/>
          <p14:tracePt t="22442" x="1736725" y="1781175"/>
          <p14:tracePt t="22458" x="1747838" y="1781175"/>
          <p14:tracePt t="22466" x="1758950" y="1781175"/>
          <p14:tracePt t="22473" x="1770063" y="1781175"/>
          <p14:tracePt t="22483" x="1781175" y="1781175"/>
          <p14:tracePt t="22499" x="1803400" y="1781175"/>
          <p14:tracePt t="22506" x="1816100" y="1781175"/>
          <p14:tracePt t="22513" x="1827213" y="1781175"/>
          <p14:tracePt t="22522" x="1838325" y="1792288"/>
          <p14:tracePt t="22529" x="1849438" y="1792288"/>
          <p14:tracePt t="22538" x="1860550" y="1792288"/>
          <p14:tracePt t="22545" x="1871663" y="1792288"/>
          <p14:tracePt t="22554" x="1882775" y="1792288"/>
          <p14:tracePt t="22569" x="1893888" y="1792288"/>
          <p14:tracePt t="22577" x="1893888" y="1803400"/>
          <p14:tracePt t="22593" x="1905000" y="1803400"/>
          <p14:tracePt t="23424" x="1893888" y="1803400"/>
          <p14:tracePt t="23443" x="1882775" y="1803400"/>
          <p14:tracePt t="23475" x="1871663" y="1803400"/>
          <p14:tracePt t="23600" x="1882775" y="1803400"/>
          <p14:tracePt t="23615" x="1893888" y="1803400"/>
          <p14:tracePt t="23626" x="1905000" y="1803400"/>
          <p14:tracePt t="23640" x="1916113" y="1803400"/>
          <p14:tracePt t="23656" x="1927225" y="1803400"/>
          <p14:tracePt t="23664" x="1938338" y="1803400"/>
          <p14:tracePt t="23680" x="1949450" y="1803400"/>
          <p14:tracePt t="23695" x="1960563" y="1803400"/>
          <p14:tracePt t="23711" x="1971675" y="1803400"/>
          <p14:tracePt t="23729" x="1982788" y="1803400"/>
          <p14:tracePt t="23751" x="1993900" y="1803400"/>
          <p14:tracePt t="23776" x="2006600" y="1803400"/>
          <p14:tracePt t="23936" x="2017713" y="1803400"/>
          <p14:tracePt t="23991" x="2028825" y="1803400"/>
          <p14:tracePt t="24104" x="2039938" y="1803400"/>
          <p14:tracePt t="24135" x="2051050" y="1792288"/>
          <p14:tracePt t="24168" x="2062163" y="1792288"/>
          <p14:tracePt t="24182" x="2073275" y="1792288"/>
          <p14:tracePt t="24199" x="2084388" y="1792288"/>
          <p14:tracePt t="24231" x="2095500" y="1792288"/>
          <p14:tracePt t="24295" x="2095500" y="1781175"/>
          <p14:tracePt t="24318" x="2106613" y="1781175"/>
          <p14:tracePt t="24718" x="2117725" y="1781175"/>
          <p14:tracePt t="24729" x="2128838" y="1781175"/>
          <p14:tracePt t="24738" x="2139950" y="1781175"/>
          <p14:tracePt t="24746" x="2162175" y="1792288"/>
          <p14:tracePt t="24756" x="2184400" y="1803400"/>
          <p14:tracePt t="24767" x="2208213" y="1803400"/>
          <p14:tracePt t="24768" x="2219325" y="1816100"/>
          <p14:tracePt t="24778" x="2241550" y="1816100"/>
          <p14:tracePt t="24784" x="2252663" y="1827213"/>
          <p14:tracePt t="24796" x="2274888" y="1827213"/>
          <p14:tracePt t="24803" x="2286000" y="1827213"/>
          <p14:tracePt t="24814" x="2297113" y="1838325"/>
          <p14:tracePt t="24825" x="2308225" y="1838325"/>
          <p14:tracePt t="24827" x="2319338" y="1838325"/>
          <p14:tracePt t="24835" x="2330450" y="1849438"/>
          <p14:tracePt t="24846" x="2341563" y="1849438"/>
          <p14:tracePt t="24848" x="2352675" y="1849438"/>
          <p14:tracePt t="24857" x="2363788" y="1849438"/>
          <p14:tracePt t="24867" x="2374900" y="1849438"/>
          <p14:tracePt t="24877" x="2387600" y="1849438"/>
          <p14:tracePt t="24878" x="2398713" y="1849438"/>
          <p14:tracePt t="24890" x="2409825" y="1849438"/>
          <p14:tracePt t="24899" x="2420938" y="1860550"/>
          <p14:tracePt t="24911" x="2432050" y="1860550"/>
          <p14:tracePt t="24921" x="2443163" y="1860550"/>
          <p14:tracePt t="24932" x="2454275" y="1871663"/>
          <p14:tracePt t="24946" x="2465388" y="1871663"/>
          <p14:tracePt t="24957" x="2476500" y="1882775"/>
          <p14:tracePt t="24967" x="2487613" y="1882775"/>
          <p14:tracePt t="24974" x="2498725" y="1882775"/>
          <p14:tracePt t="24989" x="2509838" y="1882775"/>
          <p14:tracePt t="25005" x="2520950" y="1882775"/>
          <p14:tracePt t="25028" x="2532063" y="1882775"/>
          <p14:tracePt t="25052" x="2543175" y="1882775"/>
          <p14:tracePt t="25068" x="2543175" y="1893888"/>
          <p14:tracePt t="25076" x="2554288" y="1893888"/>
          <p14:tracePt t="25108" x="2565400" y="1893888"/>
          <p14:tracePt t="25196" x="2578100" y="1905000"/>
          <p14:tracePt t="25228" x="2578100" y="1916113"/>
          <p14:tracePt t="25244" x="2589213" y="1927225"/>
          <p14:tracePt t="25260" x="2589213" y="1938338"/>
          <p14:tracePt t="25269" x="2600325" y="1938338"/>
          <p14:tracePt t="25277" x="2600325" y="1949450"/>
          <p14:tracePt t="25284" x="2611438" y="1960563"/>
          <p14:tracePt t="25292" x="2611438" y="1971675"/>
          <p14:tracePt t="25301" x="2611438" y="1982788"/>
          <p14:tracePt t="25308" x="2622550" y="1993900"/>
          <p14:tracePt t="25317" x="2622550" y="2006600"/>
          <p14:tracePt t="25324" x="2633663" y="2017713"/>
          <p14:tracePt t="25333" x="2633663" y="2028825"/>
          <p14:tracePt t="25341" x="2644775" y="2039938"/>
          <p14:tracePt t="25349" x="2644775" y="2051050"/>
          <p14:tracePt t="25356" x="2644775" y="2062163"/>
          <p14:tracePt t="25364" x="2655888" y="2073275"/>
          <p14:tracePt t="25380" x="2655888" y="2084388"/>
          <p14:tracePt t="25388" x="2655888" y="2095500"/>
          <p14:tracePt t="25396" x="2667000" y="2095500"/>
          <p14:tracePt t="25404" x="2667000" y="2106613"/>
          <p14:tracePt t="25412" x="2667000" y="2117725"/>
          <p14:tracePt t="25420" x="2678113" y="2128838"/>
          <p14:tracePt t="25437" x="2678113" y="2139950"/>
          <p14:tracePt t="25444" x="2678113" y="2151063"/>
          <p14:tracePt t="25453" x="2678113" y="2162175"/>
          <p14:tracePt t="25460" x="2689225" y="2173288"/>
          <p14:tracePt t="25469" x="2689225" y="2184400"/>
          <p14:tracePt t="25476" x="2689225" y="2197100"/>
          <p14:tracePt t="25484" x="2689225" y="2208213"/>
          <p14:tracePt t="25492" x="2689225" y="2219325"/>
          <p14:tracePt t="25500" x="2689225" y="2230438"/>
          <p14:tracePt t="25508" x="2689225" y="2241550"/>
          <p14:tracePt t="25516" x="2689225" y="2252663"/>
          <p14:tracePt t="25524" x="2689225" y="2263775"/>
          <p14:tracePt t="25532" x="2689225" y="2286000"/>
          <p14:tracePt t="25540" x="2689225" y="2297113"/>
          <p14:tracePt t="25547" x="2689225" y="2308225"/>
          <p14:tracePt t="25556" x="2689225" y="2319338"/>
          <p14:tracePt t="25564" x="2689225" y="2341563"/>
          <p14:tracePt t="25572" x="2689225" y="2352675"/>
          <p14:tracePt t="25579" x="2689225" y="2374900"/>
          <p14:tracePt t="25589" x="2689225" y="2398713"/>
          <p14:tracePt t="25596" x="2678113" y="2409825"/>
          <p14:tracePt t="25605" x="2678113" y="2420938"/>
          <p14:tracePt t="25612" x="2667000" y="2432050"/>
          <p14:tracePt t="25621" x="2655888" y="2443163"/>
          <p14:tracePt t="25629" x="2655888" y="2454275"/>
          <p14:tracePt t="25638" x="2644775" y="2465388"/>
          <p14:tracePt t="25645" x="2644775" y="2476500"/>
          <p14:tracePt t="25654" x="2633663" y="2476500"/>
          <p14:tracePt t="25662" x="2622550" y="2487613"/>
          <p14:tracePt t="25671" x="2611438" y="2487613"/>
          <p14:tracePt t="25678" x="2589213" y="2498725"/>
          <p14:tracePt t="25687" x="2589213" y="2509838"/>
          <p14:tracePt t="25695" x="2565400" y="2509838"/>
          <p14:tracePt t="25705" x="2554288" y="2520950"/>
          <p14:tracePt t="25713" x="2532063" y="2520950"/>
          <p14:tracePt t="25721" x="2520950" y="2520950"/>
          <p14:tracePt t="25727" x="2498725" y="2532063"/>
          <p14:tracePt t="25737" x="2465388" y="2532063"/>
          <p14:tracePt t="25743" x="2443163" y="2543175"/>
          <p14:tracePt t="25754" x="2420938" y="2543175"/>
          <p14:tracePt t="25760" x="2398713" y="2554288"/>
          <p14:tracePt t="25771" x="2363788" y="2554288"/>
          <p14:tracePt t="25776" x="2330450" y="2554288"/>
          <p14:tracePt t="25788" x="2308225" y="2554288"/>
          <p14:tracePt t="25789" x="2286000" y="2554288"/>
          <p14:tracePt t="25796" x="2252663" y="2554288"/>
          <p14:tracePt t="25804" x="2230438" y="2554288"/>
          <p14:tracePt t="25811" x="2208213" y="2554288"/>
          <p14:tracePt t="25821" x="2184400" y="2554288"/>
          <p14:tracePt t="25827" x="2162175" y="2554288"/>
          <p14:tracePt t="25837" x="2139950" y="2554288"/>
          <p14:tracePt t="25844" x="2128838" y="2554288"/>
          <p14:tracePt t="25854" x="2106613" y="2554288"/>
          <p14:tracePt t="25860" x="2084388" y="2554288"/>
          <p14:tracePt t="25870" x="2062163" y="2554288"/>
          <p14:tracePt t="25877" x="2051050" y="2554288"/>
          <p14:tracePt t="25887" x="2028825" y="2554288"/>
          <p14:tracePt t="25893" x="2006600" y="2554288"/>
          <p14:tracePt t="25904" x="1982788" y="2554288"/>
          <p14:tracePt t="25911" x="1971675" y="2554288"/>
          <p14:tracePt t="25920" x="1949450" y="2554288"/>
          <p14:tracePt t="25927" x="1938338" y="2543175"/>
          <p14:tracePt t="25937" x="1916113" y="2543175"/>
          <p14:tracePt t="25944" x="1905000" y="2543175"/>
          <p14:tracePt t="25954" x="1882775" y="2543175"/>
          <p14:tracePt t="25960" x="1871663" y="2532063"/>
          <p14:tracePt t="25971" x="1860550" y="2532063"/>
          <p14:tracePt t="25976" x="1838325" y="2532063"/>
          <p14:tracePt t="25987" x="1827213" y="2520950"/>
          <p14:tracePt t="25988" x="1816100" y="2520950"/>
          <p14:tracePt t="25996" x="1803400" y="2509838"/>
          <p14:tracePt t="26011" x="1792288" y="2509838"/>
          <p14:tracePt t="26035" x="1781175" y="2498725"/>
          <p14:tracePt t="26116" x="1770063" y="2498725"/>
          <p14:tracePt t="26131" x="1770063" y="2487613"/>
          <p14:tracePt t="26164" x="1758950" y="2487613"/>
          <p14:tracePt t="26188" x="1758950" y="2476500"/>
          <p14:tracePt t="26260" x="1758950" y="2465388"/>
          <p14:tracePt t="26276" x="1758950" y="2454275"/>
          <p14:tracePt t="26308" x="1747838" y="2443163"/>
          <p14:tracePt t="26347" x="1747838" y="2432050"/>
          <p14:tracePt t="26379" x="1747838" y="2420938"/>
          <p14:tracePt t="26387" x="1758950" y="2420938"/>
          <p14:tracePt t="26403" x="1758950" y="2409825"/>
          <p14:tracePt t="26412" x="1770063" y="2409825"/>
          <p14:tracePt t="26427" x="1781175" y="2409825"/>
          <p14:tracePt t="26434" x="1781175" y="2398713"/>
          <p14:tracePt t="26443" x="1792288" y="2398713"/>
          <p14:tracePt t="26450" x="1803400" y="2398713"/>
          <p14:tracePt t="26459" x="1816100" y="2398713"/>
          <p14:tracePt t="26466" x="1827213" y="2398713"/>
          <p14:tracePt t="26479" x="1838325" y="2398713"/>
          <p14:tracePt t="26485" x="1849438" y="2398713"/>
          <p14:tracePt t="26491" x="1871663" y="2398713"/>
          <p14:tracePt t="26499" x="1882775" y="2398713"/>
          <p14:tracePt t="26512" x="1893888" y="2398713"/>
          <p14:tracePt t="26518" x="1905000" y="2398713"/>
          <p14:tracePt t="26525" x="1916113" y="2398713"/>
          <p14:tracePt t="26531" x="1927225" y="2409825"/>
          <p14:tracePt t="26546" x="1938338" y="2409825"/>
          <p14:tracePt t="26547" x="1949450" y="2409825"/>
          <p14:tracePt t="26562" x="1960563" y="2409825"/>
          <p14:tracePt t="26570" x="1971675" y="2420938"/>
          <p14:tracePt t="26603" x="1982788" y="2420938"/>
          <p14:tracePt t="26635" x="1993900" y="2432050"/>
          <p14:tracePt t="26667" x="2006600" y="2432050"/>
          <p14:tracePt t="26682" x="2006600" y="2443163"/>
          <p14:tracePt t="26698" x="2017713" y="2443163"/>
          <p14:tracePt t="26739" x="2017713" y="2454275"/>
          <p14:tracePt t="26747" x="2028825" y="2454275"/>
          <p14:tracePt t="27529" x="2017713" y="2454275"/>
          <p14:tracePt t="27545" x="2006600" y="2454275"/>
          <p14:tracePt t="27555" x="1993900" y="2454275"/>
          <p14:tracePt t="27562" x="1982788" y="2454275"/>
          <p14:tracePt t="27572" x="1971675" y="2454275"/>
          <p14:tracePt t="27586" x="1960563" y="2454275"/>
          <p14:tracePt t="27587" x="1949450" y="2454275"/>
          <p14:tracePt t="27595" x="1927225" y="2454275"/>
          <p14:tracePt t="27612" x="1905000" y="2454275"/>
          <p14:tracePt t="27619" x="1893888" y="2454275"/>
          <p14:tracePt t="27626" x="1882775" y="2454275"/>
          <p14:tracePt t="27637" x="1860550" y="2454275"/>
          <p14:tracePt t="27646" x="1849438" y="2454275"/>
          <p14:tracePt t="27658" x="1827213" y="2454275"/>
          <p14:tracePt t="27667" x="1803400" y="2454275"/>
          <p14:tracePt t="27680" x="1781175" y="2454275"/>
          <p14:tracePt t="27689" x="1770063" y="2454275"/>
          <p14:tracePt t="27699" x="1747838" y="2454275"/>
          <p14:tracePt t="27716" x="1725613" y="2454275"/>
          <p14:tracePt t="27724" x="1714500" y="2454275"/>
          <p14:tracePt t="27733" x="1703388" y="2454275"/>
          <p14:tracePt t="27741" x="1692275" y="2454275"/>
          <p14:tracePt t="27751" x="1681163" y="2454275"/>
          <p14:tracePt t="27759" x="1670050" y="2454275"/>
          <p14:tracePt t="27767" x="1658938" y="2454275"/>
          <p14:tracePt t="27781" x="1647825" y="2454275"/>
          <p14:tracePt t="27787" x="1636713" y="2454275"/>
          <p14:tracePt t="27794" x="1625600" y="2454275"/>
          <p14:tracePt t="27809" x="1612900" y="2454275"/>
          <p14:tracePt t="27816" x="1601788" y="2454275"/>
          <p14:tracePt t="27825" x="1590675" y="2454275"/>
          <p14:tracePt t="27842" x="1579563" y="2454275"/>
          <p14:tracePt t="27849" x="1568450" y="2454275"/>
          <p14:tracePt t="27864" x="1557338" y="2454275"/>
          <p14:tracePt t="27881" x="1546225" y="2454275"/>
          <p14:tracePt t="27897" x="1535113" y="2454275"/>
          <p14:tracePt t="27929" x="1524000" y="2454275"/>
          <p14:tracePt t="28113" x="1535113" y="2454275"/>
          <p14:tracePt t="28122" x="1546225" y="2454275"/>
          <p14:tracePt t="28129" x="1568450" y="2454275"/>
          <p14:tracePt t="28139" x="1590675" y="2454275"/>
          <p14:tracePt t="28145" x="1625600" y="2465388"/>
          <p14:tracePt t="28157" x="1658938" y="2476500"/>
          <p14:tracePt t="28167" x="1714500" y="2487613"/>
          <p14:tracePt t="28180" x="1893888" y="2509838"/>
          <p14:tracePt t="28191" x="1982788" y="2520950"/>
          <p14:tracePt t="28200" x="2095500" y="2532063"/>
          <p14:tracePt t="28212" x="2219325" y="2543175"/>
          <p14:tracePt t="28213" x="2387600" y="2565400"/>
          <p14:tracePt t="28225" x="2554288" y="2589213"/>
          <p14:tracePt t="28227" x="2755900" y="2611438"/>
          <p14:tracePt t="28247" x="3238500" y="2667000"/>
          <p14:tracePt t="28248" x="3473450" y="2700338"/>
          <p14:tracePt t="28259" x="3721100" y="2744788"/>
          <p14:tracePt t="28269" x="3978275" y="2768600"/>
          <p14:tracePt t="28281" x="4224338" y="2813050"/>
          <p14:tracePt t="28282" x="4459288" y="2846388"/>
          <p14:tracePt t="28293" x="4684713" y="2868613"/>
          <p14:tracePt t="28303" x="4919663" y="2901950"/>
          <p14:tracePt t="28305" x="5110163" y="2924175"/>
          <p14:tracePt t="28315" x="5289550" y="2946400"/>
          <p14:tracePt t="28329" x="5457825" y="2970213"/>
          <p14:tracePt t="28340" x="5513388" y="2981325"/>
          <p14:tracePt t="28341" x="5670550" y="3014663"/>
          <p14:tracePt t="28354" x="5781675" y="3036888"/>
          <p14:tracePt t="28355" x="5894388" y="3070225"/>
          <p14:tracePt t="28365" x="5994400" y="3092450"/>
          <p14:tracePt t="28375" x="6084888" y="3125788"/>
          <p14:tracePt t="28376" x="6162675" y="3160713"/>
          <p14:tracePt t="28385" x="6230938" y="3194050"/>
          <p14:tracePt t="28393" x="6308725" y="3227388"/>
          <p14:tracePt t="28401" x="6353175" y="3260725"/>
          <p14:tracePt t="28409" x="6375400" y="3282950"/>
          <p14:tracePt t="28417" x="6421438" y="3305175"/>
          <p14:tracePt t="28425" x="6454775" y="3327400"/>
          <p14:tracePt t="28434" x="6488113" y="3351213"/>
          <p14:tracePt t="28442" x="6510338" y="3362325"/>
          <p14:tracePt t="28451" x="6521450" y="3373438"/>
          <p14:tracePt t="28459" x="6543675" y="3384550"/>
          <p14:tracePt t="28467" x="6554788" y="3395663"/>
          <p14:tracePt t="28474" x="6565900" y="3406775"/>
          <p14:tracePt t="28482" x="6578600" y="3406775"/>
          <p14:tracePt t="28495" x="6589713" y="3406775"/>
          <p14:tracePt t="28503" x="6600825" y="3417888"/>
          <p14:tracePt t="28512" x="6611938" y="3417888"/>
          <p14:tracePt t="28519" x="6623050" y="3429000"/>
          <p14:tracePt t="28855" x="6634163" y="3429000"/>
          <p14:tracePt t="28865" x="6645275" y="3429000"/>
          <p14:tracePt t="28873" x="6656388" y="3429000"/>
          <p14:tracePt t="28883" x="6667500" y="3417888"/>
          <p14:tracePt t="28894" x="6689725" y="3417888"/>
          <p14:tracePt t="28904" x="6700838" y="3417888"/>
          <p14:tracePt t="28905" x="6723063" y="3406775"/>
          <p14:tracePt t="28915" x="6745288" y="3406775"/>
          <p14:tracePt t="28923" x="6769100" y="3395663"/>
          <p14:tracePt t="28936" x="6791325" y="3395663"/>
          <p14:tracePt t="28938" x="6802438" y="3384550"/>
          <p14:tracePt t="28948" x="6824663" y="3384550"/>
          <p14:tracePt t="28957" x="6846888" y="3373438"/>
          <p14:tracePt t="28969" x="6880225" y="3362325"/>
          <p14:tracePt t="28982" x="6902450" y="3362325"/>
          <p14:tracePt t="28983" x="6924675" y="3340100"/>
          <p14:tracePt t="28994" x="6935788" y="3340100"/>
          <p14:tracePt t="29003" x="6959600" y="3327400"/>
          <p14:tracePt t="29014" x="6970713" y="3316288"/>
          <p14:tracePt t="29014" x="6992938" y="3294063"/>
          <p14:tracePt t="29027" x="7004050" y="3282950"/>
          <p14:tracePt t="29039" x="7026275" y="3271838"/>
          <p14:tracePt t="29050" x="7037388" y="3271838"/>
          <p14:tracePt t="29051" x="7059613" y="3249613"/>
          <p14:tracePt t="29071" x="7081838" y="3238500"/>
          <p14:tracePt t="29073" x="7092950" y="3227388"/>
          <p14:tracePt t="29085" x="7104063" y="3227388"/>
          <p14:tracePt t="29094" x="7115175" y="3227388"/>
          <p14:tracePt t="29095" x="7126288" y="3216275"/>
          <p14:tracePt t="29107" x="7137400" y="3205163"/>
          <p14:tracePt t="29117" x="7161213" y="3205163"/>
          <p14:tracePt t="29119" x="7172325" y="3194050"/>
          <p14:tracePt t="29137" x="7194550" y="3182938"/>
          <p14:tracePt t="29150" x="7194550" y="3171825"/>
          <p14:tracePt t="29151" x="7205663" y="3171825"/>
          <p14:tracePt t="29160" x="7205663" y="3160713"/>
          <p14:tracePt t="29168" x="7216775" y="3160713"/>
          <p14:tracePt t="29186" x="7216775" y="3149600"/>
          <p14:tracePt t="29202" x="7227888" y="3149600"/>
          <p14:tracePt t="29254" x="7239000" y="3149600"/>
          <p14:tracePt t="29270" x="7250113" y="3149600"/>
          <p14:tracePt t="29277" x="7261225" y="3149600"/>
          <p14:tracePt t="29286" x="7272338" y="3149600"/>
          <p14:tracePt t="29294" x="7283450" y="3149600"/>
          <p14:tracePt t="29301" x="7294563" y="3171825"/>
          <p14:tracePt t="29310" x="7305675" y="3182938"/>
          <p14:tracePt t="29318" x="7316788" y="3194050"/>
          <p14:tracePt t="29326" x="7327900" y="3205163"/>
          <p14:tracePt t="29338" x="7340600" y="3216275"/>
          <p14:tracePt t="29346" x="7340600" y="3227388"/>
          <p14:tracePt t="29353" x="7351713" y="3238500"/>
          <p14:tracePt t="29361" x="7351713" y="3249613"/>
          <p14:tracePt t="29368" x="7362825" y="3249613"/>
          <p14:tracePt t="29374" x="7362825" y="3260725"/>
          <p14:tracePt t="29389" x="7362825" y="3271838"/>
          <p14:tracePt t="29390" x="7362825" y="3282950"/>
          <p14:tracePt t="29397" x="7362825" y="3294063"/>
          <p14:tracePt t="29405" x="7362825" y="3305175"/>
          <p14:tracePt t="29413" x="7362825" y="3327400"/>
          <p14:tracePt t="29422" x="7362825" y="3340100"/>
          <p14:tracePt t="29429" x="7362825" y="3362325"/>
          <p14:tracePt t="29438" x="7362825" y="3384550"/>
          <p14:tracePt t="29445" x="7362825" y="3406775"/>
          <p14:tracePt t="29454" x="7362825" y="3417888"/>
          <p14:tracePt t="29461" x="7362825" y="3429000"/>
          <p14:tracePt t="29469" x="7362825" y="3440113"/>
          <p14:tracePt t="29477" x="7362825" y="3451225"/>
          <p14:tracePt t="29484" x="7362825" y="3462338"/>
          <p14:tracePt t="29509" x="7362825" y="3473450"/>
          <p14:tracePt t="29549" x="7351713" y="3473450"/>
          <p14:tracePt t="29573" x="7340600" y="3473450"/>
          <p14:tracePt t="29597" x="7327900" y="3473450"/>
          <p14:tracePt t="29637" x="7327900" y="3484563"/>
          <p14:tracePt t="29685" x="7316788" y="3484563"/>
          <p14:tracePt t="29717" x="7305675" y="3484563"/>
          <p14:tracePt t="29741" x="7294563" y="3484563"/>
          <p14:tracePt t="29781" x="7283450" y="3484563"/>
          <p14:tracePt t="30021" x="7294563" y="3484563"/>
          <p14:tracePt t="30045" x="7294563" y="3473450"/>
          <p14:tracePt t="30054" x="7294563" y="3462338"/>
          <p14:tracePt t="30070" x="7294563" y="3451225"/>
          <p14:tracePt t="30080" x="7294563" y="3440113"/>
          <p14:tracePt t="30089" x="7305675" y="3429000"/>
          <p14:tracePt t="30107" x="7305675" y="3417888"/>
          <p14:tracePt t="30114" x="7305675" y="3406775"/>
          <p14:tracePt t="30125" x="7305675" y="3395663"/>
          <p14:tracePt t="30145" x="7305675" y="3373438"/>
          <p14:tracePt t="30155" x="7305675" y="3351213"/>
          <p14:tracePt t="30164" x="7316788" y="3340100"/>
          <p14:tracePt t="30165" x="7316788" y="3327400"/>
          <p14:tracePt t="30177" x="7316788" y="3305175"/>
          <p14:tracePt t="30184" x="7316788" y="3282950"/>
          <p14:tracePt t="30196" x="7316788" y="3249613"/>
          <p14:tracePt t="30205" x="7327900" y="3227388"/>
          <p14:tracePt t="30206" x="7327900" y="3182938"/>
          <p14:tracePt t="30215" x="7340600" y="3149600"/>
          <p14:tracePt t="30228" x="7340600" y="3103563"/>
          <p14:tracePt t="30238" x="7351713" y="3048000"/>
          <p14:tracePt t="30239" x="7351713" y="2992438"/>
          <p14:tracePt t="30248" x="7362825" y="2935288"/>
          <p14:tracePt t="30261" x="7362825" y="2868613"/>
          <p14:tracePt t="30270" x="7362825" y="2813050"/>
          <p14:tracePt t="30271" x="7362825" y="2755900"/>
          <p14:tracePt t="30281" x="7362825" y="2700338"/>
          <p14:tracePt t="30290" x="7362825" y="2667000"/>
          <p14:tracePt t="30297" x="7362825" y="2622550"/>
          <p14:tracePt t="30308" x="7362825" y="2589213"/>
          <p14:tracePt t="30309" x="7362825" y="2543175"/>
          <p14:tracePt t="30318" x="7362825" y="2498725"/>
          <p14:tracePt t="30328" x="7351713" y="2465388"/>
          <p14:tracePt t="30340" x="7351713" y="2432050"/>
          <p14:tracePt t="30341" x="7340600" y="2409825"/>
          <p14:tracePt t="30352" x="7340600" y="2387600"/>
          <p14:tracePt t="30361" x="7340600" y="2352675"/>
          <p14:tracePt t="30370" x="7340600" y="2330450"/>
          <p14:tracePt t="30379" x="7340600" y="2308225"/>
          <p14:tracePt t="30386" x="7327900" y="2286000"/>
          <p14:tracePt t="30395" x="7327900" y="2263775"/>
          <p14:tracePt t="30402" x="7327900" y="2252663"/>
          <p14:tracePt t="30409" x="7316788" y="2230438"/>
          <p14:tracePt t="30417" x="7316788" y="2208213"/>
          <p14:tracePt t="30424" x="7316788" y="2197100"/>
          <p14:tracePt t="30430" x="7305675" y="2184400"/>
          <p14:tracePt t="30440" x="7305675" y="2162175"/>
          <p14:tracePt t="30446" x="7305675" y="2151063"/>
          <p14:tracePt t="30454" x="7305675" y="2139950"/>
          <p14:tracePt t="30468" x="7305675" y="2128838"/>
          <p14:tracePt t="30478" x="7305675" y="2117725"/>
          <p14:tracePt t="30495" x="7305675" y="2106613"/>
          <p14:tracePt t="30540" x="7305675" y="2095500"/>
          <p14:tracePt t="30572" x="7294563" y="2084388"/>
          <p14:tracePt t="30755" x="7294563" y="2095500"/>
          <p14:tracePt t="30764" x="7294563" y="2117725"/>
          <p14:tracePt t="30771" x="7294563" y="2139950"/>
          <p14:tracePt t="30780" x="7294563" y="2173288"/>
          <p14:tracePt t="30787" x="7305675" y="2219325"/>
          <p14:tracePt t="30797" x="7305675" y="2263775"/>
          <p14:tracePt t="30804" x="7316788" y="2319338"/>
          <p14:tracePt t="30816" x="7316788" y="2387600"/>
          <p14:tracePt t="30823" x="7327900" y="2443163"/>
          <p14:tracePt t="30833" x="7327900" y="2509838"/>
          <p14:tracePt t="30839" x="7340600" y="2565400"/>
          <p14:tracePt t="30849" x="7340600" y="2611438"/>
          <p14:tracePt t="30851" x="7351713" y="2633663"/>
          <p14:tracePt t="30859" x="7351713" y="2711450"/>
          <p14:tracePt t="30867" x="7362825" y="2744788"/>
          <p14:tracePt t="30875" x="7362825" y="2790825"/>
          <p14:tracePt t="30883" x="7373938" y="2835275"/>
          <p14:tracePt t="30892" x="7373938" y="2879725"/>
          <p14:tracePt t="30900" x="7373938" y="2935288"/>
          <p14:tracePt t="30907" x="7373938" y="2981325"/>
          <p14:tracePt t="30916" x="7385050" y="3036888"/>
          <p14:tracePt t="30924" x="7385050" y="3092450"/>
          <p14:tracePt t="30933" x="7385050" y="3149600"/>
          <p14:tracePt t="30940" x="7396163" y="3205163"/>
          <p14:tracePt t="30949" x="7396163" y="3227388"/>
          <p14:tracePt t="30956" x="7396163" y="3271838"/>
          <p14:tracePt t="30966" x="7407275" y="3316288"/>
          <p14:tracePt t="30974" x="7407275" y="3362325"/>
          <p14:tracePt t="30983" x="7407275" y="3395663"/>
          <p14:tracePt t="30990" x="7407275" y="3417888"/>
          <p14:tracePt t="30999" x="7407275" y="3440113"/>
          <p14:tracePt t="31006" x="7407275" y="3462338"/>
          <p14:tracePt t="31016" x="7418388" y="3484563"/>
          <p14:tracePt t="31024" x="7418388" y="3506788"/>
          <p14:tracePt t="31033" x="7418388" y="3517900"/>
          <p14:tracePt t="31040" x="7418388" y="3541713"/>
          <p14:tracePt t="31050" x="7418388" y="3563938"/>
          <p14:tracePt t="31051" x="7418388" y="3575050"/>
          <p14:tracePt t="31058" x="7418388" y="3597275"/>
          <p14:tracePt t="31066" x="7418388" y="3619500"/>
          <p14:tracePt t="31074" x="7418388" y="3630613"/>
          <p14:tracePt t="31084" x="7418388" y="3652838"/>
          <p14:tracePt t="31091" x="7418388" y="3675063"/>
          <p14:tracePt t="31100" x="7418388" y="3697288"/>
          <p14:tracePt t="31107" x="7418388" y="3721100"/>
          <p14:tracePt t="31116" x="7418388" y="3743325"/>
          <p14:tracePt t="31124" x="7418388" y="3754438"/>
          <p14:tracePt t="31133" x="7418388" y="3776663"/>
          <p14:tracePt t="31139" x="7418388" y="3787775"/>
          <p14:tracePt t="31149" x="7418388" y="3798888"/>
          <p14:tracePt t="31157" x="7418388" y="3810000"/>
          <p14:tracePt t="31166" x="7418388" y="3821113"/>
          <p14:tracePt t="31174" x="7418388" y="3832225"/>
          <p14:tracePt t="31183" x="7407275" y="3854450"/>
          <p14:tracePt t="31191" x="7407275" y="3865563"/>
          <p14:tracePt t="31200" x="7407275" y="3876675"/>
          <p14:tracePt t="31206" x="7396163" y="3887788"/>
          <p14:tracePt t="31216" x="7396163" y="3911600"/>
          <p14:tracePt t="31223" x="7385050" y="3922713"/>
          <p14:tracePt t="31233" x="7385050" y="3944938"/>
          <p14:tracePt t="31234" x="7373938" y="3956050"/>
          <p14:tracePt t="31242" x="7362825" y="3967163"/>
          <p14:tracePt t="31250" x="7362825" y="3978275"/>
          <p14:tracePt t="31258" x="7351713" y="3989388"/>
          <p14:tracePt t="31267" x="7351713" y="4000500"/>
          <p14:tracePt t="31274" x="7340600" y="4011613"/>
          <p14:tracePt t="31283" x="7340600" y="4022725"/>
          <p14:tracePt t="31290" x="7327900" y="4022725"/>
          <p14:tracePt t="31300" x="7327900" y="4033838"/>
          <p14:tracePt t="31307" x="7316788" y="4033838"/>
          <p14:tracePt t="31322" x="7316788" y="4044950"/>
          <p14:tracePt t="31332" x="7305675" y="4044950"/>
          <p14:tracePt t="31349" x="7294563" y="4044950"/>
          <p14:tracePt t="31366" x="7283450" y="4044950"/>
          <p14:tracePt t="31389" x="7272338" y="4044950"/>
          <p14:tracePt t="31417" x="7261225" y="4044950"/>
          <p14:tracePt t="31538" x="7250113" y="4044950"/>
          <p14:tracePt t="31554" x="7239000" y="4044950"/>
          <p14:tracePt t="31586" x="7227888" y="4044950"/>
          <p14:tracePt t="31689" x="7227888" y="4033838"/>
          <p14:tracePt t="31738" x="7239000" y="4033838"/>
          <p14:tracePt t="31748" x="7250113" y="4033838"/>
          <p14:tracePt t="31757" x="7250113" y="4022725"/>
          <p14:tracePt t="31765" x="7261225" y="4022725"/>
          <p14:tracePt t="31775" x="7272338" y="4022725"/>
          <p14:tracePt t="31783" x="7283450" y="4022725"/>
          <p14:tracePt t="31793" x="7294563" y="4022725"/>
          <p14:tracePt t="31795" x="7294563" y="4011613"/>
          <p14:tracePt t="31803" x="7316788" y="4011613"/>
          <p14:tracePt t="31826" x="7327900" y="4011613"/>
          <p14:tracePt t="31827" x="7340600" y="4000500"/>
          <p14:tracePt t="31838" x="7351713" y="4000500"/>
          <p14:tracePt t="31844" x="7362825" y="4000500"/>
          <p14:tracePt t="31855" x="7373938" y="4000500"/>
          <p14:tracePt t="31862" x="7385050" y="4000500"/>
          <p14:tracePt t="31879" x="7396163" y="3989388"/>
          <p14:tracePt t="31890" x="7407275" y="3989388"/>
          <p14:tracePt t="31900" x="7418388" y="3989388"/>
          <p14:tracePt t="31909" x="7418388" y="3978275"/>
          <p14:tracePt t="31918" x="7429500" y="3978275"/>
          <p14:tracePt t="31934" x="7440613" y="3978275"/>
          <p14:tracePt t="31952" x="7451725" y="3978275"/>
          <p14:tracePt t="31976" x="7462838" y="3978275"/>
          <p14:tracePt t="32089" x="7451725" y="3978275"/>
          <p14:tracePt t="32098" x="7440613" y="3978275"/>
          <p14:tracePt t="32108" x="7429500" y="3978275"/>
          <p14:tracePt t="32117" x="7407275" y="3978275"/>
          <p14:tracePt t="32126" x="7396163" y="3978275"/>
          <p14:tracePt t="32135" x="7373938" y="3978275"/>
          <p14:tracePt t="32144" x="7362825" y="3989388"/>
          <p14:tracePt t="32155" x="7340600" y="3989388"/>
          <p14:tracePt t="32156" x="7316788" y="3989388"/>
          <p14:tracePt t="32165" x="7294563" y="3989388"/>
          <p14:tracePt t="32174" x="7272338" y="4000500"/>
          <p14:tracePt t="32179" x="7261225" y="4000500"/>
          <p14:tracePt t="32189" x="7239000" y="4000500"/>
          <p14:tracePt t="32199" x="7227888" y="4000500"/>
          <p14:tracePt t="32201" x="7216775" y="4000500"/>
          <p14:tracePt t="32209" x="7194550" y="4000500"/>
          <p14:tracePt t="32218" x="7183438" y="4000500"/>
          <p14:tracePt t="32236" x="7172325" y="4000500"/>
          <p14:tracePt t="32245" x="7161213" y="4000500"/>
          <p14:tracePt t="32254" x="7150100" y="4000500"/>
          <p14:tracePt t="32264" x="7137400" y="4000500"/>
          <p14:tracePt t="32274" x="7126288" y="4000500"/>
          <p14:tracePt t="32283" x="7115175" y="4000500"/>
          <p14:tracePt t="32304" x="7104063" y="4000500"/>
          <p14:tracePt t="32328" x="7104063" y="3989388"/>
          <p14:tracePt t="32728" x="7104063" y="3978275"/>
          <p14:tracePt t="32738" x="7115175" y="3978275"/>
          <p14:tracePt t="32747" x="7115175" y="3967163"/>
          <p14:tracePt t="32756" x="7126288" y="3967163"/>
          <p14:tracePt t="32763" x="7137400" y="3967163"/>
          <p14:tracePt t="32773" x="7137400" y="3956050"/>
          <p14:tracePt t="32780" x="7150100" y="3956050"/>
          <p14:tracePt t="32799" x="7161213" y="3944938"/>
          <p14:tracePt t="32810" x="7172325" y="3944938"/>
          <p14:tracePt t="32820" x="7183438" y="3944938"/>
          <p14:tracePt t="32829" x="7194550" y="3944938"/>
          <p14:tracePt t="32836" x="7194550" y="3933825"/>
          <p14:tracePt t="32846" x="7205663" y="3933825"/>
          <p14:tracePt t="32863" x="7216775" y="3933825"/>
          <p14:tracePt t="32873" x="7227888" y="3922713"/>
          <p14:tracePt t="32892" x="7239000" y="3922713"/>
          <p14:tracePt t="32908" x="7250113" y="3922713"/>
          <p14:tracePt t="32924" x="7261225" y="3922713"/>
          <p14:tracePt t="32936" x="7272338" y="3922713"/>
          <p14:tracePt t="32951" x="7283450" y="3922713"/>
          <p14:tracePt t="32968" x="7294563" y="3922713"/>
          <p14:tracePt t="32999" x="7305675" y="3922713"/>
          <p14:tracePt t="34048" x="7294563" y="3922713"/>
          <p14:tracePt t="34056" x="7283450" y="3922713"/>
          <p14:tracePt t="34062" x="7272338" y="3922713"/>
          <p14:tracePt t="34072" x="7261225" y="3922713"/>
          <p14:tracePt t="34080" x="7250113" y="3922713"/>
          <p14:tracePt t="34090" x="7239000" y="3922713"/>
          <p14:tracePt t="34097" x="7227888" y="3922713"/>
          <p14:tracePt t="34107" x="7216775" y="3922713"/>
          <p14:tracePt t="34114" x="7205663" y="3933825"/>
          <p14:tracePt t="34127" x="7194550" y="3933825"/>
          <p14:tracePt t="34129" x="7183438" y="3933825"/>
          <p14:tracePt t="34137" x="7172325" y="3933825"/>
          <p14:tracePt t="34146" x="7161213" y="3944938"/>
          <p14:tracePt t="34157" x="7150100" y="3944938"/>
          <p14:tracePt t="34159" x="7137400" y="3944938"/>
          <p14:tracePt t="34175" x="7126288" y="3944938"/>
          <p14:tracePt t="34182" x="7115175" y="3944938"/>
          <p14:tracePt t="34198" x="7104063" y="3956050"/>
          <p14:tracePt t="34218" x="7092950" y="3956050"/>
          <p14:tracePt t="34231" x="7081838" y="3956050"/>
          <p14:tracePt t="34257" x="7070725" y="3956050"/>
          <p14:tracePt t="34273" x="7059613" y="3956050"/>
          <p14:tracePt t="34295" x="7048500" y="3956050"/>
          <p14:tracePt t="34318" x="7037388" y="3956050"/>
          <p14:tracePt t="34335" x="7026275" y="3956050"/>
          <p14:tracePt t="34345" x="7015163" y="3956050"/>
          <p14:tracePt t="34362" x="7004050" y="3956050"/>
          <p14:tracePt t="34370" x="6992938" y="3967163"/>
          <p14:tracePt t="34384" x="6981825" y="3967163"/>
          <p14:tracePt t="34396" x="6970713" y="3967163"/>
          <p14:tracePt t="34397" x="6959600" y="3967163"/>
          <p14:tracePt t="34412" x="6946900" y="3967163"/>
          <p14:tracePt t="34420" x="6935788" y="3967163"/>
          <p14:tracePt t="34428" x="6924675" y="3967163"/>
          <p14:tracePt t="34436" x="6913563" y="3967163"/>
          <p14:tracePt t="34445" x="6902450" y="3967163"/>
          <p14:tracePt t="34452" x="6891338" y="3967163"/>
          <p14:tracePt t="34461" x="6880225" y="3967163"/>
          <p14:tracePt t="34469" x="6869113" y="3967163"/>
          <p14:tracePt t="34476" x="6846888" y="3967163"/>
          <p14:tracePt t="34484" x="6835775" y="3967163"/>
          <p14:tracePt t="34492" x="6824663" y="3967163"/>
          <p14:tracePt t="34501" x="6802438" y="3967163"/>
          <p14:tracePt t="34508" x="6791325" y="3956050"/>
          <p14:tracePt t="34516" x="6780213" y="3956050"/>
          <p14:tracePt t="34528" x="6769100" y="3944938"/>
          <p14:tracePt t="34536" x="6756400" y="3944938"/>
          <p14:tracePt t="34542" x="6745288" y="3944938"/>
          <p14:tracePt t="34548" x="6734175" y="3933825"/>
          <p14:tracePt t="34557" x="6723063" y="3933825"/>
          <p14:tracePt t="34572" x="6723063" y="3922713"/>
          <p14:tracePt t="34580" x="6711950" y="3922713"/>
          <p14:tracePt t="34692" x="6723063" y="3922713"/>
          <p14:tracePt t="34716" x="6734175" y="3922713"/>
          <p14:tracePt t="34739" x="6745288" y="3922713"/>
          <p14:tracePt t="34772" x="6756400" y="3922713"/>
          <p14:tracePt t="34803" x="6769100" y="3922713"/>
          <p14:tracePt t="34828" x="6780213" y="3922713"/>
          <p14:tracePt t="34844" x="6791325" y="3922713"/>
          <p14:tracePt t="34868" x="6802438" y="3922713"/>
          <p14:tracePt t="34876" x="6813550" y="3922713"/>
          <p14:tracePt t="34883" x="6824663" y="3933825"/>
          <p14:tracePt t="34899" x="6835775" y="3933825"/>
          <p14:tracePt t="34908" x="6846888" y="3933825"/>
          <p14:tracePt t="34917" x="6858000" y="3933825"/>
          <p14:tracePt t="34924" x="6869113" y="3933825"/>
          <p14:tracePt t="34933" x="6880225" y="3933825"/>
          <p14:tracePt t="34940" x="6891338" y="3933825"/>
          <p14:tracePt t="34948" x="6913563" y="3933825"/>
          <p14:tracePt t="34956" x="6924675" y="3933825"/>
          <p14:tracePt t="34963" x="6935788" y="3933825"/>
          <p14:tracePt t="34972" x="6959600" y="3933825"/>
          <p14:tracePt t="34979" x="6970713" y="3933825"/>
          <p14:tracePt t="34987" x="6981825" y="3933825"/>
          <p14:tracePt t="34995" x="6992938" y="3933825"/>
          <p14:tracePt t="35003" x="7015163" y="3933825"/>
          <p14:tracePt t="35016" x="7026275" y="3933825"/>
          <p14:tracePt t="35021" x="7037388" y="3933825"/>
          <p14:tracePt t="35028" x="7048500" y="3933825"/>
          <p14:tracePt t="35036" x="7059613" y="3933825"/>
          <p14:tracePt t="35049" x="7070725" y="3933825"/>
          <p14:tracePt t="35060" x="7081838" y="3933825"/>
          <p14:tracePt t="35067" x="7081838" y="3922713"/>
          <p14:tracePt t="35075" x="7092950" y="3922713"/>
          <p14:tracePt t="35091" x="7104063" y="3922713"/>
          <p14:tracePt t="35122" x="7115175" y="3922713"/>
          <p14:tracePt t="35282" x="7104063" y="3922713"/>
          <p14:tracePt t="35291" x="7081838" y="3922713"/>
          <p14:tracePt t="35301" x="7059613" y="3922713"/>
          <p14:tracePt t="35309" x="7026275" y="3922713"/>
          <p14:tracePt t="35319" x="6992938" y="3922713"/>
          <p14:tracePt t="35328" x="6959600" y="3922713"/>
          <p14:tracePt t="35339" x="6913563" y="3922713"/>
          <p14:tracePt t="35348" x="6869113" y="3922713"/>
          <p14:tracePt t="35349" x="6835775" y="3922713"/>
          <p14:tracePt t="35357" x="6791325" y="3933825"/>
          <p14:tracePt t="35368" x="6756400" y="3933825"/>
          <p14:tracePt t="35378" x="6711950" y="3944938"/>
          <p14:tracePt t="35389" x="6689725" y="3944938"/>
          <p14:tracePt t="35398" x="6656388" y="3944938"/>
          <p14:tracePt t="35399" x="6623050" y="3956050"/>
          <p14:tracePt t="35407" x="6589713" y="3956050"/>
          <p14:tracePt t="35419" x="6554788" y="3956050"/>
          <p14:tracePt t="35429" x="6532563" y="3956050"/>
          <p14:tracePt t="35430" x="6510338" y="3956050"/>
          <p14:tracePt t="35439" x="6477000" y="3956050"/>
          <p14:tracePt t="35449" x="6454775" y="3956050"/>
          <p14:tracePt t="35456" x="6432550" y="3956050"/>
          <p14:tracePt t="35467" x="6410325" y="3956050"/>
          <p14:tracePt t="35468" x="6375400" y="3944938"/>
          <p14:tracePt t="35478" x="6353175" y="3933825"/>
          <p14:tracePt t="35489" x="6330950" y="3933825"/>
          <p14:tracePt t="35499" x="6297613" y="3922713"/>
          <p14:tracePt t="35500" x="6275388" y="3911600"/>
          <p14:tracePt t="35514" x="6230938" y="3898900"/>
          <p14:tracePt t="35516" x="6219825" y="3887788"/>
          <p14:tracePt t="35527" x="6184900" y="3876675"/>
          <p14:tracePt t="35536" x="6151563" y="3876675"/>
          <p14:tracePt t="35544" x="6107113" y="3854450"/>
          <p14:tracePt t="35552" x="6096000" y="3854450"/>
          <p14:tracePt t="35560" x="6062663" y="3843338"/>
          <p14:tracePt t="35568" x="6029325" y="3832225"/>
          <p14:tracePt t="35576" x="6007100" y="3810000"/>
          <p14:tracePt t="35584" x="5972175" y="3798888"/>
          <p14:tracePt t="35591" x="5949950" y="3787775"/>
          <p14:tracePt t="35599" x="5927725" y="3776663"/>
          <p14:tracePt t="35607" x="5905500" y="3765550"/>
          <p14:tracePt t="35616" x="5872163" y="3743325"/>
          <p14:tracePt t="35624" x="5861050" y="3732213"/>
          <p14:tracePt t="35632" x="5838825" y="3721100"/>
          <p14:tracePt t="35639" x="5816600" y="3697288"/>
          <p14:tracePt t="35648" x="5781675" y="3663950"/>
          <p14:tracePt t="35655" x="5770563" y="3652838"/>
          <p14:tracePt t="35664" x="5748338" y="3630613"/>
          <p14:tracePt t="35672" x="5726113" y="3608388"/>
          <p14:tracePt t="35681" x="5703888" y="3586163"/>
          <p14:tracePt t="35689" x="5692775" y="3563938"/>
          <p14:tracePt t="35698" x="5670550" y="3541713"/>
          <p14:tracePt t="35699" x="5659438" y="3517900"/>
          <p14:tracePt t="35709" x="5637213" y="3495675"/>
          <p14:tracePt t="35717" x="5626100" y="3473450"/>
          <p14:tracePt t="35726" x="5602288" y="3462338"/>
          <p14:tracePt t="35733" x="5591175" y="3440113"/>
          <p14:tracePt t="35741" x="5580063" y="3417888"/>
          <p14:tracePt t="35754" x="5568950" y="3406775"/>
          <p14:tracePt t="35755" x="5557838" y="3395663"/>
          <p14:tracePt t="35764" x="5557838" y="3373438"/>
          <p14:tracePt t="35772" x="5546725" y="3351213"/>
          <p14:tracePt t="35779" x="5546725" y="3340100"/>
          <p14:tracePt t="35787" x="5535613" y="3327400"/>
          <p14:tracePt t="35795" x="5535613" y="3305175"/>
          <p14:tracePt t="35803" x="5535613" y="3282950"/>
          <p14:tracePt t="35810" x="5535613" y="3271838"/>
          <p14:tracePt t="35818" x="5535613" y="3249613"/>
          <p14:tracePt t="35827" x="5535613" y="3227388"/>
          <p14:tracePt t="35834" x="5535613" y="3216275"/>
          <p14:tracePt t="35842" x="5535613" y="3205163"/>
          <p14:tracePt t="35850" x="5535613" y="3194050"/>
          <p14:tracePt t="35858" x="5535613" y="3171825"/>
          <p14:tracePt t="35870" x="5535613" y="3160713"/>
          <p14:tracePt t="35877" x="5535613" y="3149600"/>
          <p14:tracePt t="35883" x="5546725" y="3136900"/>
          <p14:tracePt t="35891" x="5546725" y="3125788"/>
          <p14:tracePt t="35904" x="5546725" y="3103563"/>
          <p14:tracePt t="35911" x="5557838" y="3092450"/>
          <p14:tracePt t="35918" x="5557838" y="3081338"/>
          <p14:tracePt t="35926" x="5568950" y="3059113"/>
          <p14:tracePt t="35934" x="5568950" y="3036888"/>
          <p14:tracePt t="35941" x="5580063" y="3014663"/>
          <p14:tracePt t="35949" x="5591175" y="2981325"/>
          <p14:tracePt t="35958" x="5591175" y="2959100"/>
          <p14:tracePt t="35971" x="5591175" y="2924175"/>
          <p14:tracePt t="35972" x="5602288" y="2901950"/>
          <p14:tracePt t="35980" x="5602288" y="2879725"/>
          <p14:tracePt t="35988" x="5602288" y="2846388"/>
          <p14:tracePt t="35994" x="5602288" y="2824163"/>
          <p14:tracePt t="36002" x="5602288" y="2813050"/>
          <p14:tracePt t="36009" x="5602288" y="2790825"/>
          <p14:tracePt t="36018" x="5602288" y="2779713"/>
          <p14:tracePt t="36026" x="5591175" y="2768600"/>
          <p14:tracePt t="36034" x="5591175" y="2755900"/>
          <p14:tracePt t="36042" x="5580063" y="2744788"/>
          <p14:tracePt t="36050" x="5568950" y="2733675"/>
          <p14:tracePt t="36059" x="5557838" y="2722563"/>
          <p14:tracePt t="36066" x="5546725" y="2711450"/>
          <p14:tracePt t="36074" x="5535613" y="2711450"/>
          <p14:tracePt t="36087" x="5524500" y="2700338"/>
          <p14:tracePt t="36094" x="5513388" y="2700338"/>
          <p14:tracePt t="36101" x="5502275" y="2689225"/>
          <p14:tracePt t="36109" x="5480050" y="2689225"/>
          <p14:tracePt t="36116" x="5468938" y="2678113"/>
          <p14:tracePt t="36123" x="5457825" y="2678113"/>
          <p14:tracePt t="36131" x="5435600" y="2678113"/>
          <p14:tracePt t="36139" x="5422900" y="2678113"/>
          <p14:tracePt t="36146" x="5400675" y="2678113"/>
          <p14:tracePt t="36155" x="5389563" y="2678113"/>
          <p14:tracePt t="36162" x="5378450" y="2678113"/>
          <p14:tracePt t="36172" x="5356225" y="2678113"/>
          <p14:tracePt t="36179" x="5345113" y="2678113"/>
          <p14:tracePt t="36188" x="5322888" y="2678113"/>
          <p14:tracePt t="36195" x="5311775" y="2678113"/>
          <p14:tracePt t="36206" x="5289550" y="2678113"/>
          <p14:tracePt t="36214" x="5278438" y="2678113"/>
          <p14:tracePt t="36221" x="5267325" y="2689225"/>
          <p14:tracePt t="36230" x="5245100" y="2700338"/>
          <p14:tracePt t="36238" x="5232400" y="2711450"/>
          <p14:tracePt t="36247" x="5210175" y="2733675"/>
          <p14:tracePt t="36261" x="5187950" y="2755900"/>
          <p14:tracePt t="36262" x="5187950" y="2779713"/>
          <p14:tracePt t="36270" x="5176838" y="2790825"/>
          <p14:tracePt t="36278" x="5165725" y="2824163"/>
          <p14:tracePt t="36286" x="5154613" y="2846388"/>
          <p14:tracePt t="36294" x="5143500" y="2879725"/>
          <p14:tracePt t="36302" x="5143500" y="2913063"/>
          <p14:tracePt t="36310" x="5132388" y="2935288"/>
          <p14:tracePt t="36318" x="5132388" y="2959100"/>
          <p14:tracePt t="36325" x="5132388" y="2992438"/>
          <p14:tracePt t="36332" x="5132388" y="3014663"/>
          <p14:tracePt t="36339" x="5132388" y="3036888"/>
          <p14:tracePt t="36347" x="5132388" y="3059113"/>
          <p14:tracePt t="36356" x="5132388" y="3081338"/>
          <p14:tracePt t="36363" x="5132388" y="3103563"/>
          <p14:tracePt t="36372" x="5132388" y="3125788"/>
          <p14:tracePt t="36378" x="5132388" y="3149600"/>
          <p14:tracePt t="36387" x="5132388" y="3171825"/>
          <p14:tracePt t="36395" x="5132388" y="3194050"/>
          <p14:tracePt t="36404" x="5132388" y="3216275"/>
          <p14:tracePt t="36411" x="5132388" y="3249613"/>
          <p14:tracePt t="36421" x="5132388" y="3271838"/>
          <p14:tracePt t="36428" x="5132388" y="3294063"/>
          <p14:tracePt t="36437" x="5132388" y="3316288"/>
          <p14:tracePt t="36445" x="5132388" y="3351213"/>
          <p14:tracePt t="36455" x="5143500" y="3384550"/>
          <p14:tracePt t="36463" x="5143500" y="3406775"/>
          <p14:tracePt t="36471" x="5154613" y="3440113"/>
          <p14:tracePt t="36480" x="5154613" y="3462338"/>
          <p14:tracePt t="36487" x="5154613" y="3484563"/>
          <p14:tracePt t="36494" x="5165725" y="3517900"/>
          <p14:tracePt t="36505" x="5176838" y="3541713"/>
          <p14:tracePt t="36506" x="5176838" y="3563938"/>
          <p14:tracePt t="36513" x="5176838" y="3586163"/>
          <p14:tracePt t="36521" x="5187950" y="3608388"/>
          <p14:tracePt t="36530" x="5187950" y="3619500"/>
          <p14:tracePt t="36538" x="5199063" y="3630613"/>
          <p14:tracePt t="36546" x="5199063" y="3652838"/>
          <p14:tracePt t="36555" x="5210175" y="3663950"/>
          <p14:tracePt t="36563" x="5221288" y="3675063"/>
          <p14:tracePt t="36571" x="5221288" y="3686175"/>
          <p14:tracePt t="36578" x="5232400" y="3697288"/>
          <p14:tracePt t="36588" x="5245100" y="3697288"/>
          <p14:tracePt t="36594" x="5256213" y="3708400"/>
          <p14:tracePt t="36610" x="5267325" y="3721100"/>
          <p14:tracePt t="36621" x="5278438" y="3721100"/>
          <p14:tracePt t="36628" x="5289550" y="3721100"/>
          <p14:tracePt t="36638" x="5289550" y="3732213"/>
          <p14:tracePt t="36644" x="5300663" y="3732213"/>
          <p14:tracePt t="36654" x="5311775" y="3732213"/>
          <p14:tracePt t="36661" x="5322888" y="3732213"/>
          <p14:tracePt t="36671" x="5334000" y="3732213"/>
          <p14:tracePt t="36672" x="5345113" y="3743325"/>
          <p14:tracePt t="36681" x="5356225" y="3743325"/>
          <p14:tracePt t="36689" x="5367338" y="3743325"/>
          <p14:tracePt t="36696" x="5378450" y="3743325"/>
          <p14:tracePt t="36705" x="5389563" y="3754438"/>
          <p14:tracePt t="36713" x="5400675" y="3754438"/>
          <p14:tracePt t="36722" x="5411788" y="3754438"/>
          <p14:tracePt t="36728" x="5422900" y="3765550"/>
          <p14:tracePt t="36738" x="5435600" y="3765550"/>
          <p14:tracePt t="36754" x="5446713" y="3765550"/>
          <p14:tracePt t="36761" x="5457825" y="3765550"/>
          <p14:tracePt t="36771" x="5457825" y="3776663"/>
          <p14:tracePt t="36793" x="5468938" y="3776663"/>
          <p14:tracePt t="36840" x="5480050" y="3765550"/>
          <p14:tracePt t="36904" x="5491163" y="3765550"/>
          <p14:tracePt t="37352" x="5502275" y="3765550"/>
          <p14:tracePt t="37364" x="5513388" y="3765550"/>
          <p14:tracePt t="37373" x="5524500" y="3765550"/>
          <p14:tracePt t="37389" x="5535613" y="3754438"/>
          <p14:tracePt t="37399" x="5546725" y="3754438"/>
          <p14:tracePt t="37408" x="5557838" y="3754438"/>
          <p14:tracePt t="37409" x="5568950" y="3743325"/>
          <p14:tracePt t="37420" x="5580063" y="3732213"/>
          <p14:tracePt t="37430" x="5602288" y="3721100"/>
          <p14:tracePt t="37440" x="5613400" y="3697288"/>
          <p14:tracePt t="37451" x="5626100" y="3686175"/>
          <p14:tracePt t="37452" x="5637213" y="3663950"/>
          <p14:tracePt t="37466" x="5659438" y="3641725"/>
          <p14:tracePt t="37469" x="5670550" y="3630613"/>
          <p14:tracePt t="37481" x="5681663" y="3597275"/>
          <p14:tracePt t="37483" x="5692775" y="3575050"/>
          <p14:tracePt t="37501" x="5703888" y="3530600"/>
          <p14:tracePt t="37515" x="5715000" y="3506788"/>
          <p14:tracePt t="37517" x="5715000" y="3473450"/>
          <p14:tracePt t="37527" x="5715000" y="3451225"/>
          <p14:tracePt t="37528" x="5726113" y="3429000"/>
          <p14:tracePt t="37536" x="5726113" y="3395663"/>
          <p14:tracePt t="37547" x="5737225" y="3373438"/>
          <p14:tracePt t="37557" x="5737225" y="3327400"/>
          <p14:tracePt t="37569" x="5737225" y="3294063"/>
          <p14:tracePt t="37578" x="5737225" y="3260725"/>
          <p14:tracePt t="37579" x="5737225" y="3227388"/>
          <p14:tracePt t="37587" x="5737225" y="3194050"/>
          <p14:tracePt t="37597" x="5737225" y="3149600"/>
          <p14:tracePt t="37608" x="5737225" y="3114675"/>
          <p14:tracePt t="37609" x="5726113" y="3070225"/>
          <p14:tracePt t="37620" x="5715000" y="3025775"/>
          <p14:tracePt t="37631" x="5703888" y="2992438"/>
          <p14:tracePt t="37633" x="5692775" y="2959100"/>
          <p14:tracePt t="37651" x="5670550" y="2890838"/>
          <p14:tracePt t="37666" x="5659438" y="2868613"/>
          <p14:tracePt t="37667" x="5648325" y="2835275"/>
          <p14:tracePt t="37679" x="5637213" y="2813050"/>
          <p14:tracePt t="37681" x="5626100" y="2790825"/>
          <p14:tracePt t="37693" x="5613400" y="2768600"/>
          <p14:tracePt t="37704" x="5602288" y="2755900"/>
          <p14:tracePt t="37705" x="5591175" y="2733675"/>
          <p14:tracePt t="37717" x="5591175" y="2722563"/>
          <p14:tracePt t="37727" x="5580063" y="2711450"/>
          <p14:tracePt t="37728" x="5568950" y="2700338"/>
          <p14:tracePt t="37740" x="5557838" y="2689225"/>
          <p14:tracePt t="37756" x="5557838" y="2678113"/>
          <p14:tracePt t="37758" x="5546725" y="2667000"/>
          <p14:tracePt t="37759" x="5535613" y="2667000"/>
          <p14:tracePt t="37775" x="5524500" y="2655888"/>
          <p14:tracePt t="37785" x="5513388" y="2655888"/>
          <p14:tracePt t="37803" x="5502275" y="2655888"/>
          <p14:tracePt t="37819" x="5491163" y="2655888"/>
          <p14:tracePt t="37836" x="5480050" y="2655888"/>
          <p14:tracePt t="37845" x="5468938" y="2655888"/>
          <p14:tracePt t="37853" x="5457825" y="2667000"/>
          <p14:tracePt t="37865" x="5446713" y="2678113"/>
          <p14:tracePt t="37867" x="5435600" y="2700338"/>
          <p14:tracePt t="37879" x="5422900" y="2711450"/>
          <p14:tracePt t="37880" x="5411788" y="2733675"/>
          <p14:tracePt t="37893" x="5400675" y="2755900"/>
          <p14:tracePt t="37902" x="5389563" y="2779713"/>
          <p14:tracePt t="37903" x="5378450" y="2801938"/>
          <p14:tracePt t="37913" x="5367338" y="2824163"/>
          <p14:tracePt t="37921" x="5356225" y="2846388"/>
          <p14:tracePt t="37934" x="5345113" y="2890838"/>
          <p14:tracePt t="37935" x="5334000" y="2913063"/>
          <p14:tracePt t="37945" x="5334000" y="2959100"/>
          <p14:tracePt t="37952" x="5334000" y="2981325"/>
          <p14:tracePt t="37959" x="5334000" y="3003550"/>
          <p14:tracePt t="37967" x="5334000" y="3059113"/>
          <p14:tracePt t="37974" x="5334000" y="3081338"/>
          <p14:tracePt t="37983" x="5334000" y="3114675"/>
          <p14:tracePt t="37990" x="5334000" y="3136900"/>
          <p14:tracePt t="37998" x="5334000" y="3171825"/>
          <p14:tracePt t="38006" x="5334000" y="3194050"/>
          <p14:tracePt t="38014" x="5334000" y="3249613"/>
          <p14:tracePt t="38022" x="5345113" y="3271838"/>
          <p14:tracePt t="38030" x="5356225" y="3282950"/>
          <p14:tracePt t="38038" x="5367338" y="3316288"/>
          <p14:tracePt t="38050" x="5389563" y="3362325"/>
          <p14:tracePt t="38058" x="5389563" y="3373438"/>
          <p14:tracePt t="38065" x="5411788" y="3406775"/>
          <p14:tracePt t="38073" x="5411788" y="3429000"/>
          <p14:tracePt t="38079" x="5422900" y="3440113"/>
          <p14:tracePt t="38087" x="5435600" y="3462338"/>
          <p14:tracePt t="38095" x="5446713" y="3484563"/>
          <p14:tracePt t="38103" x="5446713" y="3495675"/>
          <p14:tracePt t="38111" x="5457825" y="3506788"/>
          <p14:tracePt t="38119" x="5457825" y="3517900"/>
          <p14:tracePt t="38126" x="5468938" y="3530600"/>
          <p14:tracePt t="38135" x="5468938" y="3541713"/>
          <p14:tracePt t="38142" x="5468938" y="3552825"/>
          <p14:tracePt t="38152" x="5480050" y="3563938"/>
          <p14:tracePt t="38160" x="5480050" y="3575050"/>
          <p14:tracePt t="38167" x="5480050" y="3586163"/>
          <p14:tracePt t="38175" x="5480050" y="3597275"/>
          <p14:tracePt t="38190" x="5480050" y="3608388"/>
          <p14:tracePt t="38201" x="5480050" y="3619500"/>
          <p14:tracePt t="38218" x="5480050" y="3630613"/>
          <p14:tracePt t="38234" x="5480050" y="3641725"/>
          <p14:tracePt t="38267" x="5480050" y="3652838"/>
          <p14:tracePt t="38286" x="5480050" y="3663950"/>
          <p14:tracePt t="38293" x="5480050" y="3675063"/>
          <p14:tracePt t="38302" x="5480050" y="3686175"/>
          <p14:tracePt t="38317" x="5480050" y="3697288"/>
          <p14:tracePt t="38325" x="5480050" y="3708400"/>
          <p14:tracePt t="38334" x="5480050" y="3721100"/>
          <p14:tracePt t="38341" x="5480050" y="3743325"/>
          <p14:tracePt t="38350" x="5480050" y="3754438"/>
          <p14:tracePt t="38357" x="5491163" y="3765550"/>
          <p14:tracePt t="38373" x="5491163" y="3776663"/>
          <p14:tracePt t="38381" x="5491163" y="3787775"/>
          <p14:tracePt t="38389" x="5502275" y="3798888"/>
          <p14:tracePt t="38405" x="5502275" y="3810000"/>
          <p14:tracePt t="38413" x="5502275" y="3821113"/>
          <p14:tracePt t="38421" x="5513388" y="3821113"/>
          <p14:tracePt t="38446" x="5513388" y="3832225"/>
          <p14:tracePt t="38454" x="5524500" y="3832225"/>
          <p14:tracePt t="38551" x="5524500" y="3821113"/>
          <p14:tracePt t="38559" x="5535613" y="3821113"/>
          <p14:tracePt t="38567" x="5535613" y="3810000"/>
          <p14:tracePt t="38573" x="5535613" y="3798888"/>
          <p14:tracePt t="38597" x="5546725" y="3787775"/>
          <p14:tracePt t="38613" x="5546725" y="3776663"/>
          <p14:tracePt t="38630" x="5546725" y="3765550"/>
          <p14:tracePt t="38639" x="5546725" y="3754438"/>
          <p14:tracePt t="38645" x="5557838" y="3743325"/>
          <p14:tracePt t="38655" x="5557838" y="3721100"/>
          <p14:tracePt t="38661" x="5557838" y="3708400"/>
          <p14:tracePt t="38670" x="5568950" y="3697288"/>
          <p14:tracePt t="38678" x="5568950" y="3675063"/>
          <p14:tracePt t="38693" x="5568950" y="3663950"/>
          <p14:tracePt t="38700" x="5568950" y="3652838"/>
          <p14:tracePt t="38741" x="5568950" y="3641725"/>
          <p14:tracePt t="38781" x="5568950" y="3630613"/>
          <p14:tracePt t="38797" x="5568950" y="3619500"/>
          <p14:tracePt t="38813" x="5568950" y="3608388"/>
          <p14:tracePt t="38822" x="5568950" y="3597275"/>
          <p14:tracePt t="38829" x="5557838" y="3597275"/>
          <p14:tracePt t="38845" x="5557838" y="3586163"/>
          <p14:tracePt t="38861" x="5557838" y="3575050"/>
          <p14:tracePt t="38869" x="5557838" y="3563938"/>
          <p14:tracePt t="38885" x="5557838" y="3552825"/>
          <p14:tracePt t="38892" x="5546725" y="3541713"/>
          <p14:tracePt t="38908" x="5546725" y="3530600"/>
          <p14:tracePt t="38924" x="5546725" y="3517900"/>
          <p14:tracePt t="40003" x="5535613" y="3517900"/>
          <p14:tracePt t="40173" x="5535613" y="3530600"/>
          <p14:tracePt t="40180" x="5535613" y="3541713"/>
          <p14:tracePt t="40194" x="5535613" y="3552825"/>
          <p14:tracePt t="40210" x="5535613" y="3563938"/>
          <p14:tracePt t="40228" x="5535613" y="3575050"/>
          <p14:tracePt t="40251" x="5535613" y="3586163"/>
          <p14:tracePt t="40298" x="5524500" y="3597275"/>
          <p14:tracePt t="40322" x="5513388" y="3597275"/>
          <p14:tracePt t="40330" x="5513388" y="3608388"/>
          <p14:tracePt t="40346" x="5502275" y="3619500"/>
          <p14:tracePt t="40370" x="5491163" y="3619500"/>
          <p14:tracePt t="40380" x="5491163" y="3630613"/>
          <p14:tracePt t="40403" x="5480050" y="3630613"/>
          <p14:tracePt t="40514" x="5491163" y="3630613"/>
          <p14:tracePt t="40532" x="5502275" y="3630613"/>
          <p14:tracePt t="40541" x="5513388" y="3619500"/>
          <p14:tracePt t="40551" x="5524500" y="3619500"/>
          <p14:tracePt t="40563" x="5535613" y="3619500"/>
          <p14:tracePt t="40564" x="5546725" y="3619500"/>
          <p14:tracePt t="40573" x="5557838" y="3608388"/>
          <p14:tracePt t="40583" x="5568950" y="3608388"/>
          <p14:tracePt t="40591" x="5580063" y="3608388"/>
          <p14:tracePt t="40600" x="5591175" y="3608388"/>
          <p14:tracePt t="40609" x="5602288" y="3608388"/>
          <p14:tracePt t="40610" x="5602288" y="3597275"/>
          <p14:tracePt t="40620" x="5613400" y="3597275"/>
          <p14:tracePt t="40638" x="5626100" y="3597275"/>
          <p14:tracePt t="40714" x="5626100" y="3586163"/>
          <p14:tracePt t="40724" x="5613400" y="3586163"/>
          <p14:tracePt t="40732" x="5602288" y="3575050"/>
          <p14:tracePt t="40743" x="5591175" y="3575050"/>
          <p14:tracePt t="40752" x="5568950" y="3563938"/>
          <p14:tracePt t="40762" x="5557838" y="3552825"/>
          <p14:tracePt t="40764" x="5546725" y="3541713"/>
          <p14:tracePt t="40775" x="5535613" y="3530600"/>
          <p14:tracePt t="40786" x="5524500" y="3517900"/>
          <p14:tracePt t="40799" x="5513388" y="3506788"/>
          <p14:tracePt t="40809" x="5502275" y="3495675"/>
          <p14:tracePt t="40812" x="5502275" y="3484563"/>
          <p14:tracePt t="40822" x="5502275" y="3473450"/>
          <p14:tracePt t="40831" x="5502275" y="3462338"/>
          <p14:tracePt t="40840" x="5502275" y="3451225"/>
          <p14:tracePt t="40850" x="5502275" y="3429000"/>
          <p14:tracePt t="40851" x="5502275" y="3406775"/>
          <p14:tracePt t="40860" x="5502275" y="3384550"/>
          <p14:tracePt t="40869" x="5502275" y="3362325"/>
          <p14:tracePt t="40878" x="5502275" y="3327400"/>
          <p14:tracePt t="40887" x="5513388" y="3294063"/>
          <p14:tracePt t="40898" x="5535613" y="3260725"/>
          <p14:tracePt t="40899" x="5546725" y="3227388"/>
          <p14:tracePt t="40912" x="5557838" y="3194050"/>
          <p14:tracePt t="40922" x="5580063" y="3149600"/>
          <p14:tracePt t="40933" x="5591175" y="3114675"/>
          <p14:tracePt t="40934" x="5613400" y="3070225"/>
          <p14:tracePt t="40948" x="5637213" y="3036888"/>
          <p14:tracePt t="40949" x="5648325" y="2992438"/>
          <p14:tracePt t="40961" x="5659438" y="2981325"/>
          <p14:tracePt t="40962" x="5670550" y="2946400"/>
          <p14:tracePt t="40972" x="5692775" y="2901950"/>
          <p14:tracePt t="40980" x="5692775" y="2868613"/>
          <p14:tracePt t="40986" x="5703888" y="2846388"/>
          <p14:tracePt t="40995" x="5715000" y="2813050"/>
          <p14:tracePt t="41003" x="5715000" y="2790825"/>
          <p14:tracePt t="41010" x="5715000" y="2755900"/>
          <p14:tracePt t="41017" x="5726113" y="2744788"/>
          <p14:tracePt t="41026" x="5726113" y="2722563"/>
          <p14:tracePt t="41033" x="5726113" y="2700338"/>
          <p14:tracePt t="41041" x="5726113" y="2689225"/>
          <p14:tracePt t="41048" x="5726113" y="2667000"/>
          <p14:tracePt t="41057" x="5726113" y="2655888"/>
          <p14:tracePt t="41064" x="5726113" y="2644775"/>
          <p14:tracePt t="41073" x="5726113" y="2633663"/>
          <p14:tracePt t="41080" x="5726113" y="2622550"/>
          <p14:tracePt t="41096" x="5726113" y="2611438"/>
          <p14:tracePt t="41113" x="5726113" y="2600325"/>
          <p14:tracePt t="41145" x="5726113" y="2589213"/>
          <p14:tracePt t="41320" x="5737225" y="2589213"/>
          <p14:tracePt t="41347" x="5748338" y="2589213"/>
          <p14:tracePt t="41357" x="5759450" y="2589213"/>
          <p14:tracePt t="41388" x="5770563" y="2600325"/>
          <p14:tracePt t="41406" x="5770563" y="2611438"/>
          <p14:tracePt t="41413" x="5781675" y="2611438"/>
          <p14:tracePt t="41426" x="5781675" y="2622550"/>
          <p14:tracePt t="41444" x="5781675" y="2633663"/>
          <p14:tracePt t="41453" x="5781675" y="2644775"/>
          <p14:tracePt t="41462" x="5781675" y="2655888"/>
          <p14:tracePt t="41472" x="5781675" y="2678113"/>
          <p14:tracePt t="41473" x="5781675" y="2689225"/>
          <p14:tracePt t="41482" x="5781675" y="2700338"/>
          <p14:tracePt t="41491" x="5770563" y="2722563"/>
          <p14:tracePt t="41501" x="5770563" y="2744788"/>
          <p14:tracePt t="41510" x="5759450" y="2755900"/>
          <p14:tracePt t="41521" x="5748338" y="2768600"/>
          <p14:tracePt t="41522" x="5748338" y="2779713"/>
          <p14:tracePt t="41534" x="5737225" y="2801938"/>
          <p14:tracePt t="41544" x="5726113" y="2813050"/>
          <p14:tracePt t="41546" x="5715000" y="2813050"/>
          <p14:tracePt t="41556" x="5703888" y="2824163"/>
          <p14:tracePt t="41567" x="5692775" y="2835275"/>
          <p14:tracePt t="41568" x="5681663" y="2835275"/>
          <p14:tracePt t="41578" x="5681663" y="2846388"/>
          <p14:tracePt t="41585" x="5659438" y="2846388"/>
          <p14:tracePt t="41594" x="5648325" y="2857500"/>
          <p14:tracePt t="41602" x="5637213" y="2857500"/>
          <p14:tracePt t="41610" x="5626100" y="2857500"/>
          <p14:tracePt t="41617" x="5613400" y="2868613"/>
          <p14:tracePt t="41626" x="5591175" y="2868613"/>
          <p14:tracePt t="41633" x="5580063" y="2868613"/>
          <p14:tracePt t="41643" x="5557838" y="2868613"/>
          <p14:tracePt t="41650" x="5546725" y="2868613"/>
          <p14:tracePt t="41659" x="5535613" y="2868613"/>
          <p14:tracePt t="41666" x="5513388" y="2868613"/>
          <p14:tracePt t="41676" x="5502275" y="2857500"/>
          <p14:tracePt t="41684" x="5491163" y="2857500"/>
          <p14:tracePt t="41693" x="5480050" y="2835275"/>
          <p14:tracePt t="41702" x="5468938" y="2824163"/>
          <p14:tracePt t="41710" x="5457825" y="2824163"/>
          <p14:tracePt t="41717" x="5446713" y="2813050"/>
          <p14:tracePt t="41727" x="5446713" y="2801938"/>
          <p14:tracePt t="41733" x="5435600" y="2790825"/>
          <p14:tracePt t="41743" x="5435600" y="2779713"/>
          <p14:tracePt t="41751" x="5422900" y="2779713"/>
          <p14:tracePt t="41760" x="5422900" y="2768600"/>
          <p14:tracePt t="41800" x="5422900" y="2755900"/>
          <p14:tracePt t="41815" x="5422900" y="2744788"/>
          <p14:tracePt t="41831" x="5422900" y="2733675"/>
          <p14:tracePt t="41839" x="5422900" y="2722563"/>
          <p14:tracePt t="41855" x="5422900" y="2711450"/>
          <p14:tracePt t="41864" x="5422900" y="2700338"/>
          <p14:tracePt t="41888" x="5422900" y="2689225"/>
          <p14:tracePt t="41904" x="5435600" y="2678113"/>
          <p14:tracePt t="41912" x="5446713" y="2678113"/>
          <p14:tracePt t="41920" x="5457825" y="2678113"/>
          <p14:tracePt t="41927" x="5468938" y="2667000"/>
          <p14:tracePt t="41936" x="5491163" y="2667000"/>
          <p14:tracePt t="41944" x="5502275" y="2667000"/>
          <p14:tracePt t="41951" x="5524500" y="2667000"/>
          <p14:tracePt t="41960" x="5535613" y="2655888"/>
          <p14:tracePt t="41969" x="5557838" y="2655888"/>
          <p14:tracePt t="41978" x="5568950" y="2655888"/>
          <p14:tracePt t="41985" x="5591175" y="2655888"/>
          <p14:tracePt t="41994" x="5602288" y="2644775"/>
          <p14:tracePt t="42002" x="5613400" y="2644775"/>
          <p14:tracePt t="42010" x="5626100" y="2644775"/>
          <p14:tracePt t="42016" x="5637213" y="2644775"/>
          <p14:tracePt t="42026" x="5648325" y="2644775"/>
          <p14:tracePt t="42033" x="5659438" y="2644775"/>
          <p14:tracePt t="42049" x="5670550" y="2644775"/>
          <p14:tracePt t="42065" x="5681663" y="2644775"/>
          <p14:tracePt t="42083" x="5681663" y="2655888"/>
          <p14:tracePt t="42094" x="5692775" y="2655888"/>
          <p14:tracePt t="42100" x="5692775" y="2667000"/>
          <p14:tracePt t="42110" x="5692775" y="2678113"/>
          <p14:tracePt t="42116" x="5703888" y="2678113"/>
          <p14:tracePt t="42127" x="5703888" y="2689225"/>
          <p14:tracePt t="42135" x="5703888" y="2700338"/>
          <p14:tracePt t="42160" x="5715000" y="2700338"/>
          <p14:tracePt t="42167" x="5715000" y="2711450"/>
          <p14:tracePt t="42199" x="5715000" y="2722563"/>
          <p14:tracePt t="42223" x="5715000" y="2733675"/>
          <p14:tracePt t="42231" x="5715000" y="2744788"/>
          <p14:tracePt t="42263" x="5715000" y="2755900"/>
          <p14:tracePt t="43605" x="5715000" y="2768600"/>
          <p14:tracePt t="43628" x="5715000" y="2779713"/>
          <p14:tracePt t="43644" x="5715000" y="2790825"/>
          <p14:tracePt t="43661" x="5715000" y="2801938"/>
          <p14:tracePt t="43678" x="5715000" y="2813050"/>
          <p14:tracePt t="43687" x="5726113" y="2813050"/>
          <p14:tracePt t="43696" x="5737225" y="2824163"/>
          <p14:tracePt t="43712" x="5748338" y="2835275"/>
          <p14:tracePt t="43725" x="5759450" y="2835275"/>
          <p14:tracePt t="43727" x="5759450" y="2846388"/>
          <p14:tracePt t="43736" x="5770563" y="2857500"/>
          <p14:tracePt t="43746" x="5781675" y="2857500"/>
          <p14:tracePt t="43757" x="5781675" y="2868613"/>
          <p14:tracePt t="43758" x="5792788" y="2868613"/>
          <p14:tracePt t="43766" x="5792788" y="2879725"/>
          <p14:tracePt t="43777" x="5803900" y="2879725"/>
          <p14:tracePt t="43786" x="5803900" y="2890838"/>
          <p14:tracePt t="43795" x="5816600" y="2890838"/>
          <p14:tracePt t="43805" x="5816600" y="2901950"/>
          <p14:tracePt t="43814" x="5827713" y="2901950"/>
          <p14:tracePt t="43823" x="5827713" y="2913063"/>
          <p14:tracePt t="43831" x="5827713" y="2924175"/>
          <p14:tracePt t="43841" x="5838825" y="2924175"/>
          <p14:tracePt t="43848" x="5838825" y="2935288"/>
          <p14:tracePt t="43858" x="5838825" y="2946400"/>
          <p14:tracePt t="43871" x="5838825" y="2959100"/>
          <p14:tracePt t="43878" x="5838825" y="2970213"/>
          <p14:tracePt t="43885" x="5838825" y="2981325"/>
          <p14:tracePt t="43900" x="5838825" y="2992438"/>
          <p14:tracePt t="43917" x="5838825" y="3003550"/>
          <p14:tracePt t="43950" x="5838825" y="3014663"/>
          <p14:tracePt t="43966" x="5838825" y="3025775"/>
          <p14:tracePt t="43983" x="5838825" y="3036888"/>
          <p14:tracePt t="43994" x="5838825" y="3048000"/>
          <p14:tracePt t="44001" x="5838825" y="3059113"/>
          <p14:tracePt t="44011" x="5838825" y="3081338"/>
          <p14:tracePt t="44012" x="5838825" y="3092450"/>
          <p14:tracePt t="44019" x="5838825" y="3103563"/>
          <p14:tracePt t="44028" x="5838825" y="3114675"/>
          <p14:tracePt t="44035" x="5849938" y="3125788"/>
          <p14:tracePt t="44045" x="5849938" y="3136900"/>
          <p14:tracePt t="44052" x="5861050" y="3149600"/>
          <p14:tracePt t="44062" x="5861050" y="3160713"/>
          <p14:tracePt t="44068" x="5872163" y="3171825"/>
          <p14:tracePt t="44077" x="5872163" y="3182938"/>
          <p14:tracePt t="44084" x="5883275" y="3194050"/>
          <p14:tracePt t="44094" x="5894388" y="3194050"/>
          <p14:tracePt t="44100" x="5894388" y="3205163"/>
          <p14:tracePt t="44111" x="5905500" y="3216275"/>
          <p14:tracePt t="44119" x="5916613" y="3227388"/>
          <p14:tracePt t="44128" x="5916613" y="3238500"/>
          <p14:tracePt t="44135" x="5927725" y="3249613"/>
          <p14:tracePt t="44144" x="5927725" y="3260725"/>
          <p14:tracePt t="44151" x="5938838" y="3282950"/>
          <p14:tracePt t="44161" x="5938838" y="3294063"/>
          <p14:tracePt t="44168" x="5949950" y="3305175"/>
          <p14:tracePt t="44178" x="5949950" y="3327400"/>
          <p14:tracePt t="44185" x="5961063" y="3340100"/>
          <p14:tracePt t="44195" x="5961063" y="3351213"/>
          <p14:tracePt t="44196" x="5961063" y="3362325"/>
          <p14:tracePt t="44203" x="5972175" y="3362325"/>
          <p14:tracePt t="44211" x="5972175" y="3373438"/>
          <p14:tracePt t="44219" x="5972175" y="3384550"/>
          <p14:tracePt t="44235" x="5972175" y="3395663"/>
          <p14:tracePt t="44251" x="5972175" y="3406775"/>
          <p14:tracePt t="44260" x="5972175" y="3417888"/>
          <p14:tracePt t="44275" x="5972175" y="3429000"/>
          <p14:tracePt t="44283" x="5972175" y="3440113"/>
          <p14:tracePt t="44291" x="5972175" y="3451225"/>
          <p14:tracePt t="44307" x="5972175" y="3462338"/>
          <p14:tracePt t="44315" x="5972175" y="3473450"/>
          <p14:tracePt t="44328" x="5972175" y="3484563"/>
          <p14:tracePt t="44347" x="5972175" y="3495675"/>
          <p14:tracePt t="44362" x="5972175" y="3506788"/>
          <p14:tracePt t="44380" x="5972175" y="3517900"/>
          <p14:tracePt t="44395" x="5972175" y="3530600"/>
          <p14:tracePt t="44403" x="5972175" y="3541713"/>
          <p14:tracePt t="44419" x="5972175" y="3552825"/>
          <p14:tracePt t="44434" x="5972175" y="3563938"/>
          <p14:tracePt t="44451" x="5972175" y="3575050"/>
          <p14:tracePt t="44467" x="5972175" y="3586163"/>
          <p14:tracePt t="44499" x="5972175" y="3597275"/>
          <p14:tracePt t="44771" x="5972175" y="3586163"/>
          <p14:tracePt t="45370" x="5983288" y="3586163"/>
          <p14:tracePt t="45389" x="5994400" y="3597275"/>
          <p14:tracePt t="45399" x="5994400" y="3608388"/>
          <p14:tracePt t="45407" x="6007100" y="3608388"/>
          <p14:tracePt t="45418" x="6007100" y="3619500"/>
          <p14:tracePt t="45419" x="6018213" y="3619500"/>
          <p14:tracePt t="45430" x="6018213" y="3630613"/>
          <p14:tracePt t="45445" x="6029325" y="3641725"/>
          <p14:tracePt t="45458" x="6029325" y="3652838"/>
          <p14:tracePt t="45468" x="6040438" y="3652838"/>
          <p14:tracePt t="45469" x="6040438" y="3663950"/>
          <p14:tracePt t="45479" x="6051550" y="3663950"/>
          <p14:tracePt t="45481" x="6051550" y="3675063"/>
          <p14:tracePt t="45491" x="6062663" y="3675063"/>
          <p14:tracePt t="45500" x="6062663" y="3686175"/>
          <p14:tracePt t="45517" x="6073775" y="3686175"/>
          <p14:tracePt t="45526" x="6073775" y="3697288"/>
          <p14:tracePt t="45536" x="6084888" y="3697288"/>
          <p14:tracePt t="45554" x="6096000" y="3708400"/>
          <p14:tracePt t="45555" x="6107113" y="3708400"/>
          <p14:tracePt t="45567" x="6118225" y="3721100"/>
          <p14:tracePt t="45586" x="6129338" y="3721100"/>
          <p14:tracePt t="45598" x="6140450" y="3732213"/>
          <p14:tracePt t="45615" x="6151563" y="3732213"/>
          <p14:tracePt t="45622" x="6162675" y="3732213"/>
          <p14:tracePt t="45643" x="6173788" y="3732213"/>
          <p14:tracePt t="45661" x="6184900" y="3732213"/>
          <p14:tracePt t="45677" x="6197600" y="3732213"/>
          <p14:tracePt t="45693" x="6208713" y="3721100"/>
          <p14:tracePt t="45710" x="6219825" y="3708400"/>
          <p14:tracePt t="45718" x="6230938" y="3708400"/>
          <p14:tracePt t="45727" x="6230938" y="3697288"/>
          <p14:tracePt t="45733" x="6242050" y="3697288"/>
          <p14:tracePt t="45744" x="6253163" y="3686175"/>
          <p14:tracePt t="45745" x="6264275" y="3675063"/>
          <p14:tracePt t="45754" x="6275388" y="3663950"/>
          <p14:tracePt t="45761" x="6275388" y="3652838"/>
          <p14:tracePt t="45769" x="6286500" y="3630613"/>
          <p14:tracePt t="45778" x="6297613" y="3608388"/>
          <p14:tracePt t="45786" x="6319838" y="3575050"/>
          <p14:tracePt t="45795" x="6330950" y="3541713"/>
          <p14:tracePt t="45803" x="6342063" y="3506788"/>
          <p14:tracePt t="45811" x="6342063" y="3473450"/>
          <p14:tracePt t="45818" x="6353175" y="3440113"/>
          <p14:tracePt t="45827" x="6364288" y="3406775"/>
          <p14:tracePt t="45835" x="6375400" y="3373438"/>
          <p14:tracePt t="45844" x="6375400" y="3340100"/>
          <p14:tracePt t="45850" x="6388100" y="3305175"/>
          <p14:tracePt t="45860" x="6388100" y="3271838"/>
          <p14:tracePt t="45867" x="6399213" y="3238500"/>
          <p14:tracePt t="45877" x="6399213" y="3205163"/>
          <p14:tracePt t="45884" x="6399213" y="3171825"/>
          <p14:tracePt t="45893" x="6399213" y="3149600"/>
          <p14:tracePt t="45900" x="6399213" y="3114675"/>
          <p14:tracePt t="45910" x="6399213" y="3092450"/>
          <p14:tracePt t="45917" x="6399213" y="3070225"/>
          <p14:tracePt t="45928" x="6399213" y="3059113"/>
          <p14:tracePt t="45929" x="6388100" y="3048000"/>
          <p14:tracePt t="45936" x="6388100" y="3025775"/>
          <p14:tracePt t="45944" x="6375400" y="3014663"/>
          <p14:tracePt t="45953" x="6364288" y="3003550"/>
          <p14:tracePt t="45961" x="6353175" y="2992438"/>
          <p14:tracePt t="45970" x="6342063" y="2992438"/>
          <p14:tracePt t="45977" x="6330950" y="2981325"/>
          <p14:tracePt t="45985" x="6319838" y="2970213"/>
          <p14:tracePt t="45994" x="6308725" y="2959100"/>
          <p14:tracePt t="46002" x="6286500" y="2959100"/>
          <p14:tracePt t="46011" x="6275388" y="2946400"/>
          <p14:tracePt t="46019" x="6264275" y="2946400"/>
          <p14:tracePt t="46027" x="6242050" y="2935288"/>
          <p14:tracePt t="46036" x="6219825" y="2935288"/>
          <p14:tracePt t="46044" x="6208713" y="2935288"/>
          <p14:tracePt t="46051" x="6197600" y="2935288"/>
          <p14:tracePt t="46060" x="6173788" y="2935288"/>
          <p14:tracePt t="46068" x="6162675" y="2935288"/>
          <p14:tracePt t="46077" x="6151563" y="2935288"/>
          <p14:tracePt t="46084" x="6140450" y="2935288"/>
          <p14:tracePt t="46093" x="6118225" y="2946400"/>
          <p14:tracePt t="46102" x="6107113" y="2959100"/>
          <p14:tracePt t="46111" x="6096000" y="2970213"/>
          <p14:tracePt t="46112" x="6084888" y="2981325"/>
          <p14:tracePt t="46122" x="6073775" y="3003550"/>
          <p14:tracePt t="46130" x="6051550" y="3014663"/>
          <p14:tracePt t="46143" x="6040438" y="3036888"/>
          <p14:tracePt t="46144" x="6029325" y="3059113"/>
          <p14:tracePt t="46153" x="6029325" y="3081338"/>
          <p14:tracePt t="46161" x="6007100" y="3103563"/>
          <p14:tracePt t="46169" x="6007100" y="3114675"/>
          <p14:tracePt t="46179" x="5994400" y="3125788"/>
          <p14:tracePt t="46187" x="5994400" y="3149600"/>
          <p14:tracePt t="46194" x="5983288" y="3160713"/>
          <p14:tracePt t="46202" x="5983288" y="3171825"/>
          <p14:tracePt t="46210" x="5972175" y="3182938"/>
          <p14:tracePt t="46226" x="5972175" y="3194050"/>
          <p14:tracePt t="46233" x="5972175" y="3205163"/>
          <p14:tracePt t="46243" x="5972175" y="3216275"/>
          <p14:tracePt t="46250" x="5972175" y="3227388"/>
          <p14:tracePt t="46260" x="5972175" y="3238500"/>
          <p14:tracePt t="46267" x="5972175" y="3260725"/>
          <p14:tracePt t="46276" x="5972175" y="3271838"/>
          <p14:tracePt t="46283" x="5972175" y="3294063"/>
          <p14:tracePt t="46293" x="5972175" y="3316288"/>
          <p14:tracePt t="46300" x="5972175" y="3340100"/>
          <p14:tracePt t="46311" x="5972175" y="3362325"/>
          <p14:tracePt t="46312" x="5972175" y="3384550"/>
          <p14:tracePt t="46319" x="5972175" y="3406775"/>
          <p14:tracePt t="46327" x="5983288" y="3429000"/>
          <p14:tracePt t="46335" x="5983288" y="3451225"/>
          <p14:tracePt t="46344" x="5983288" y="3462338"/>
          <p14:tracePt t="46351" x="5994400" y="3484563"/>
          <p14:tracePt t="46361" x="5994400" y="3495675"/>
          <p14:tracePt t="46368" x="5994400" y="3506788"/>
          <p14:tracePt t="46377" x="6007100" y="3530600"/>
          <p14:tracePt t="46386" x="6007100" y="3541713"/>
          <p14:tracePt t="46394" x="6007100" y="3552825"/>
          <p14:tracePt t="46401" x="6018213" y="3552825"/>
          <p14:tracePt t="46410" x="6018213" y="3563938"/>
          <p14:tracePt t="46419" x="6018213" y="3575050"/>
          <p14:tracePt t="46427" x="6029325" y="3586163"/>
          <p14:tracePt t="46443" x="6029325" y="3597275"/>
          <p14:tracePt t="46461" x="6040438" y="3608388"/>
          <p14:tracePt t="46477" x="6040438" y="3619500"/>
          <p14:tracePt t="46499" x="6051550" y="3619500"/>
          <p14:tracePt t="46527" x="6051550" y="3630613"/>
          <p14:tracePt t="46582" x="6062663" y="3630613"/>
          <p14:tracePt t="46606" x="6073775" y="3630613"/>
          <p14:tracePt t="46646" x="6084888" y="3630613"/>
          <p14:tracePt t="46670" x="6096000" y="3630613"/>
          <p14:tracePt t="46678" x="6107113" y="3619500"/>
          <p14:tracePt t="46686" x="6118225" y="3608388"/>
          <p14:tracePt t="46695" x="6140450" y="3597275"/>
          <p14:tracePt t="46703" x="6151563" y="3575050"/>
          <p14:tracePt t="46712" x="6162675" y="3552825"/>
          <p14:tracePt t="46719" x="6184900" y="3541713"/>
          <p14:tracePt t="46728" x="6197600" y="3517900"/>
          <p14:tracePt t="46735" x="6219825" y="3495675"/>
          <p14:tracePt t="46744" x="6242050" y="3473450"/>
          <p14:tracePt t="46752" x="6253163" y="3462338"/>
          <p14:tracePt t="46761" x="6275388" y="3440113"/>
          <p14:tracePt t="46769" x="6286500" y="3417888"/>
          <p14:tracePt t="46777" x="6308725" y="3406775"/>
          <p14:tracePt t="46785" x="6319838" y="3384550"/>
          <p14:tracePt t="46794" x="6342063" y="3373438"/>
          <p14:tracePt t="46802" x="6353175" y="3351213"/>
          <p14:tracePt t="46810" x="6353175" y="3340100"/>
          <p14:tracePt t="46818" x="6364288" y="3327400"/>
          <p14:tracePt t="46826" x="6364288" y="3316288"/>
          <p14:tracePt t="46834" x="6375400" y="3305175"/>
          <p14:tracePt t="46841" x="6375400" y="3294063"/>
          <p14:tracePt t="46855" x="6375400" y="3271838"/>
          <p14:tracePt t="46863" x="6375400" y="3260725"/>
          <p14:tracePt t="46870" x="6375400" y="3238500"/>
          <p14:tracePt t="46879" x="6375400" y="3227388"/>
          <p14:tracePt t="46886" x="6375400" y="3216275"/>
          <p14:tracePt t="46895" x="6364288" y="3194050"/>
          <p14:tracePt t="46904" x="6353175" y="3182938"/>
          <p14:tracePt t="46913" x="6342063" y="3171825"/>
          <p14:tracePt t="46921" x="6342063" y="3149600"/>
          <p14:tracePt t="46929" x="6330950" y="3136900"/>
          <p14:tracePt t="46937" x="6319838" y="3136900"/>
          <p14:tracePt t="46944" x="6308725" y="3125788"/>
          <p14:tracePt t="46953" x="6297613" y="3114675"/>
          <p14:tracePt t="46978" x="6297613" y="3103563"/>
          <p14:tracePt t="46985" x="6286500" y="3103563"/>
          <p14:tracePt t="47677" x="6275388" y="3103563"/>
          <p14:tracePt t="47688" x="6275388" y="3092450"/>
          <p14:tracePt t="47717" x="6275388" y="3081338"/>
          <p14:tracePt t="47829" x="6264275" y="3081338"/>
          <p14:tracePt t="47871" x="6264275" y="3070225"/>
          <p14:tracePt t="47885" x="6253163" y="3070225"/>
          <p14:tracePt t="48772" x="6242050" y="3070225"/>
          <p14:tracePt t="48782" x="6230938" y="3070225"/>
          <p14:tracePt t="48789" x="6219825" y="3059113"/>
          <p14:tracePt t="48800" x="6208713" y="3059113"/>
          <p14:tracePt t="48809" x="6184900" y="3059113"/>
          <p14:tracePt t="48820" x="6173788" y="3059113"/>
          <p14:tracePt t="48829" x="6162675" y="3059113"/>
          <p14:tracePt t="48830" x="6151563" y="3048000"/>
          <p14:tracePt t="48841" x="6140450" y="3048000"/>
          <p14:tracePt t="48857" x="6129338" y="3048000"/>
          <p14:tracePt t="48866" x="6118225" y="3048000"/>
          <p14:tracePt t="48883" x="6107113" y="3048000"/>
          <p14:tracePt t="48899" x="6107113" y="3059113"/>
          <p14:tracePt t="48908" x="6096000" y="3070225"/>
          <p14:tracePt t="48918" x="6096000" y="3081338"/>
          <p14:tracePt t="48927" x="6096000" y="3103563"/>
          <p14:tracePt t="48936" x="6084888" y="3114675"/>
          <p14:tracePt t="48947" x="6084888" y="3136900"/>
          <p14:tracePt t="48948" x="6084888" y="3160713"/>
          <p14:tracePt t="48958" x="6073775" y="3182938"/>
          <p14:tracePt t="48969" x="6073775" y="3205163"/>
          <p14:tracePt t="48978" x="6073775" y="3227388"/>
          <p14:tracePt t="48987" x="6073775" y="3249613"/>
          <p14:tracePt t="48990" x="6073775" y="3260725"/>
          <p14:tracePt t="48999" x="6062663" y="3282950"/>
          <p14:tracePt t="49007" x="6062663" y="3294063"/>
          <p14:tracePt t="49018" x="6062663" y="3305175"/>
          <p14:tracePt t="49021" x="6062663" y="3316288"/>
          <p14:tracePt t="49035" x="6062663" y="3327400"/>
          <p14:tracePt t="49050" x="6062663" y="3340100"/>
          <p14:tracePt t="49067" x="6062663" y="3351213"/>
          <p14:tracePt t="49074" x="6062663" y="3362325"/>
          <p14:tracePt t="49082" x="6062663" y="3373438"/>
          <p14:tracePt t="49098" x="6062663" y="3384550"/>
          <p14:tracePt t="49106" x="6062663" y="3395663"/>
          <p14:tracePt t="49114" x="6062663" y="3417888"/>
          <p14:tracePt t="49122" x="6062663" y="3429000"/>
          <p14:tracePt t="49130" x="6062663" y="3440113"/>
          <p14:tracePt t="49139" x="6073775" y="3440113"/>
          <p14:tracePt t="49146" x="6073775" y="3451225"/>
          <p14:tracePt t="49155" x="6073775" y="3462338"/>
          <p14:tracePt t="49162" x="6084888" y="3462338"/>
          <p14:tracePt t="49171" x="6084888" y="3473450"/>
          <p14:tracePt t="49195" x="6084888" y="3484563"/>
          <p14:tracePt t="49203" x="6096000" y="3484563"/>
          <p14:tracePt t="49586" x="6096000" y="3473450"/>
          <p14:tracePt t="50281" x="6096000" y="3462338"/>
          <p14:tracePt t="50293" x="6096000" y="3451225"/>
          <p14:tracePt t="50309" x="6096000" y="3440113"/>
          <p14:tracePt t="50317" x="6096000" y="3429000"/>
          <p14:tracePt t="50336" x="6096000" y="3417888"/>
          <p14:tracePt t="50338" x="6096000" y="3406775"/>
          <p14:tracePt t="50347" x="6096000" y="3395663"/>
          <p14:tracePt t="50355" x="6107113" y="3384550"/>
          <p14:tracePt t="50367" x="6118225" y="3373438"/>
          <p14:tracePt t="50377" x="6129338" y="3362325"/>
          <p14:tracePt t="50379" x="6140450" y="3351213"/>
          <p14:tracePt t="50389" x="6162675" y="3351213"/>
          <p14:tracePt t="50400" x="6173788" y="3340100"/>
          <p14:tracePt t="50411" x="6197600" y="3327400"/>
          <p14:tracePt t="50412" x="6219825" y="3316288"/>
          <p14:tracePt t="50424" x="6230938" y="3316288"/>
          <p14:tracePt t="50434" x="6253163" y="3316288"/>
          <p14:tracePt t="50436" x="6275388" y="3305175"/>
          <p14:tracePt t="50447" x="6297613" y="3305175"/>
          <p14:tracePt t="50448" x="6319838" y="3305175"/>
          <p14:tracePt t="50458" x="6342063" y="3305175"/>
          <p14:tracePt t="50467" x="6353175" y="3294063"/>
          <p14:tracePt t="50477" x="6375400" y="3294063"/>
          <p14:tracePt t="50488" x="6399213" y="3294063"/>
          <p14:tracePt t="50489" x="6410325" y="3294063"/>
          <p14:tracePt t="50498" x="6432550" y="3282950"/>
          <p14:tracePt t="50508" x="6443663" y="3282950"/>
          <p14:tracePt t="50520" x="6465888" y="3282950"/>
          <p14:tracePt t="50521" x="6477000" y="3271838"/>
          <p14:tracePt t="50530" x="6499225" y="3271838"/>
          <p14:tracePt t="50538" x="6521450" y="3271838"/>
          <p14:tracePt t="50544" x="6532563" y="3260725"/>
          <p14:tracePt t="50553" x="6554788" y="3260725"/>
          <p14:tracePt t="50560" x="6578600" y="3260725"/>
          <p14:tracePt t="50570" x="6600825" y="3249613"/>
          <p14:tracePt t="50578" x="6623050" y="3249613"/>
          <p14:tracePt t="50586" x="6645275" y="3249613"/>
          <p14:tracePt t="50593" x="6667500" y="3249613"/>
          <p14:tracePt t="50602" x="6700838" y="3238500"/>
          <p14:tracePt t="50610" x="6711950" y="3238500"/>
          <p14:tracePt t="50619" x="6734175" y="3227388"/>
          <p14:tracePt t="50627" x="6756400" y="3227388"/>
          <p14:tracePt t="50635" x="6769100" y="3227388"/>
          <p14:tracePt t="50642" x="6791325" y="3227388"/>
          <p14:tracePt t="50652" x="6813550" y="3216275"/>
          <p14:tracePt t="50661" x="6824663" y="3216275"/>
          <p14:tracePt t="50669" x="6835775" y="3216275"/>
          <p14:tracePt t="50676" x="6846888" y="3216275"/>
          <p14:tracePt t="50686" x="6869113" y="3205163"/>
          <p14:tracePt t="50694" x="6880225" y="3205163"/>
          <p14:tracePt t="50695" x="6891338" y="3205163"/>
          <p14:tracePt t="50703" x="6902450" y="3205163"/>
          <p14:tracePt t="50711" x="6913563" y="3194050"/>
          <p14:tracePt t="50720" x="6924675" y="3194050"/>
          <p14:tracePt t="50727" x="6935788" y="3194050"/>
          <p14:tracePt t="50736" x="6946900" y="3194050"/>
          <p14:tracePt t="50743" x="6959600" y="3194050"/>
          <p14:tracePt t="50753" x="6970713" y="3194050"/>
          <p14:tracePt t="50760" x="6981825" y="3194050"/>
          <p14:tracePt t="50769" x="6992938" y="3182938"/>
          <p14:tracePt t="50786" x="7004050" y="3182938"/>
          <p14:tracePt t="50799" x="7015163" y="3182938"/>
          <p14:tracePt t="50824" x="7026275" y="3171825"/>
          <p14:tracePt t="50840" x="7037388" y="3171825"/>
          <p14:tracePt t="50847" x="7037388" y="3160713"/>
          <p14:tracePt t="50855" x="7048500" y="3160713"/>
          <p14:tracePt t="50871" x="7059613" y="3160713"/>
          <p14:tracePt t="50879" x="7070725" y="3149600"/>
          <p14:tracePt t="50895" x="7081838" y="3136900"/>
          <p14:tracePt t="50903" x="7092950" y="3136900"/>
          <p14:tracePt t="50911" x="7104063" y="3136900"/>
          <p14:tracePt t="50927" x="7115175" y="3125788"/>
          <p14:tracePt t="50937" x="7126288" y="3125788"/>
          <p14:tracePt t="50952" x="7137400" y="3125788"/>
          <p14:tracePt t="50959" x="7137400" y="3114675"/>
          <p14:tracePt t="50975" x="7150100" y="3114675"/>
          <p14:tracePt t="50992" x="7161213" y="3114675"/>
          <p14:tracePt t="51007" x="7161213" y="3103563"/>
          <p14:tracePt t="51016" x="7172325" y="3103563"/>
          <p14:tracePt t="51048" x="7183438" y="3103563"/>
          <p14:tracePt t="51071" x="7194550" y="3103563"/>
          <p14:tracePt t="51095" x="7205663" y="3103563"/>
          <p14:tracePt t="51790" x="7205663" y="3092450"/>
          <p14:tracePt t="51846" x="7205663" y="3081338"/>
          <p14:tracePt t="51856" x="7216775" y="3081338"/>
          <p14:tracePt t="51863" x="7216775" y="3070225"/>
          <p14:tracePt t="51871" x="7227888" y="3070225"/>
          <p14:tracePt t="51881" x="7227888" y="3059113"/>
          <p14:tracePt t="51888" x="7239000" y="3048000"/>
          <p14:tracePt t="51901" x="7250113" y="3036888"/>
          <p14:tracePt t="51902" x="7250113" y="3025775"/>
          <p14:tracePt t="51912" x="7261225" y="3014663"/>
          <p14:tracePt t="51923" x="7261225" y="3003550"/>
          <p14:tracePt t="51933" x="7261225" y="2992438"/>
          <p14:tracePt t="51942" x="7272338" y="2992438"/>
          <p14:tracePt t="51943" x="7272338" y="2981325"/>
          <p14:tracePt t="51966" x="7272338" y="2970213"/>
          <p14:tracePt t="51975" x="7283450" y="2970213"/>
          <p14:tracePt t="52038" x="7283450" y="2959100"/>
          <p14:tracePt t="52055" x="7283450" y="2946400"/>
          <p14:tracePt t="52079" x="7283450" y="2935288"/>
          <p14:tracePt t="52125" x="7283450" y="2924175"/>
          <p14:tracePt t="52173" x="7283450" y="2913063"/>
          <p14:tracePt t="52189" x="7283450" y="2901950"/>
          <p14:tracePt t="52205" x="7294563" y="2890838"/>
          <p14:tracePt t="52215" x="7294563" y="2879725"/>
          <p14:tracePt t="52229" x="7305675" y="2868613"/>
          <p14:tracePt t="52245" x="7305675" y="2857500"/>
          <p14:tracePt t="52261" x="7305675" y="2846388"/>
          <p14:tracePt t="52285" x="7305675" y="2835275"/>
          <p14:tracePt t="52309" x="7305675" y="2824163"/>
          <p14:tracePt t="52349" x="7305675" y="2813050"/>
          <p14:tracePt t="52381" x="7305675" y="2801938"/>
          <p14:tracePt t="52398" x="7305675" y="2790825"/>
          <p14:tracePt t="52415" x="7305675" y="2779713"/>
          <p14:tracePt t="52431" x="7305675" y="2768600"/>
          <p14:tracePt t="52449" x="7294563" y="2755900"/>
          <p14:tracePt t="52467" x="7294563" y="2744788"/>
          <p14:tracePt t="52473" x="7294563" y="2733675"/>
          <p14:tracePt t="52485" x="7294563" y="2722563"/>
          <p14:tracePt t="52505" x="7294563" y="2700338"/>
          <p14:tracePt t="52517" x="7294563" y="2689225"/>
          <p14:tracePt t="52532" x="7294563" y="2678113"/>
          <p14:tracePt t="52652" x="7294563" y="2667000"/>
          <p14:tracePt t="52676" x="7294563" y="2655888"/>
          <p14:tracePt t="52701" x="7294563" y="2644775"/>
          <p14:tracePt t="53627" x="7294563" y="2633663"/>
          <p14:tracePt t="53637" x="7294563" y="2622550"/>
          <p14:tracePt t="53650" x="7294563" y="2611438"/>
          <p14:tracePt t="53661" x="7294563" y="2600325"/>
          <p14:tracePt t="53668" x="7294563" y="2589213"/>
          <p14:tracePt t="53679" x="7294563" y="2578100"/>
          <p14:tracePt t="53687" x="7294563" y="2565400"/>
          <p14:tracePt t="53698" x="7294563" y="2554288"/>
          <p14:tracePt t="53700" x="7305675" y="2532063"/>
          <p14:tracePt t="53718" x="7305675" y="2509838"/>
          <p14:tracePt t="53727" x="7305675" y="2498725"/>
          <p14:tracePt t="53736" x="7305675" y="2487613"/>
          <p14:tracePt t="53739" x="7305675" y="2465388"/>
          <p14:tracePt t="53747" x="7305675" y="2454275"/>
          <p14:tracePt t="53754" x="7305675" y="2443163"/>
          <p14:tracePt t="53765" x="7305675" y="2420938"/>
          <p14:tracePt t="53772" x="7305675" y="2409825"/>
          <p14:tracePt t="53783" x="7305675" y="2387600"/>
          <p14:tracePt t="53792" x="7305675" y="2374900"/>
          <p14:tracePt t="53801" x="7305675" y="2363788"/>
          <p14:tracePt t="53811" x="7305675" y="2352675"/>
          <p14:tracePt t="53812" x="7305675" y="2330450"/>
          <p14:tracePt t="53822" x="7316788" y="2319338"/>
          <p14:tracePt t="53833" x="7316788" y="2308225"/>
          <p14:tracePt t="53836" x="7316788" y="2286000"/>
          <p14:tracePt t="53844" x="7316788" y="2274888"/>
          <p14:tracePt t="53854" x="7327900" y="2252663"/>
          <p14:tracePt t="53865" x="7327900" y="2230438"/>
          <p14:tracePt t="53868" x="7327900" y="2208213"/>
          <p14:tracePt t="53876" x="7327900" y="2173288"/>
          <p14:tracePt t="53884" x="7340600" y="2151063"/>
          <p14:tracePt t="53892" x="7340600" y="2117725"/>
          <p14:tracePt t="53899" x="7351713" y="2095500"/>
          <p14:tracePt t="53908" x="7351713" y="2062163"/>
          <p14:tracePt t="53914" x="7351713" y="2039938"/>
          <p14:tracePt t="53922" x="7351713" y="2017713"/>
          <p14:tracePt t="53929" x="7362825" y="1993900"/>
          <p14:tracePt t="53938" x="7362825" y="1971675"/>
          <p14:tracePt t="53945" x="7362825" y="1949450"/>
          <p14:tracePt t="53953" x="7373938" y="1938338"/>
          <p14:tracePt t="53962" x="7373938" y="1916113"/>
          <p14:tracePt t="53969" x="7373938" y="1893888"/>
          <p14:tracePt t="53977" x="7373938" y="1882775"/>
          <p14:tracePt t="53985" x="7373938" y="1871663"/>
          <p14:tracePt t="53993" x="7373938" y="1860550"/>
          <p14:tracePt t="54002" x="7373938" y="1838325"/>
          <p14:tracePt t="54009" x="7373938" y="1827213"/>
          <p14:tracePt t="54019" x="7373938" y="1816100"/>
          <p14:tracePt t="54026" x="7373938" y="1792288"/>
          <p14:tracePt t="54036" x="7373938" y="1781175"/>
          <p14:tracePt t="54042" x="7373938" y="1770063"/>
          <p14:tracePt t="54051" x="7373938" y="1758950"/>
          <p14:tracePt t="54058" x="7373938" y="1747838"/>
          <p14:tracePt t="54068" x="7385050" y="1736725"/>
          <p14:tracePt t="54077" x="7385050" y="1725613"/>
          <p14:tracePt t="54085" x="7385050" y="1714500"/>
          <p14:tracePt t="54101" x="7385050" y="1703388"/>
          <p14:tracePt t="54108" x="7385050" y="1692275"/>
          <p14:tracePt t="54118" x="7385050" y="1670050"/>
          <p14:tracePt t="54125" x="7385050" y="1658938"/>
          <p14:tracePt t="54141" x="7385050" y="1636713"/>
          <p14:tracePt t="54151" x="7385050" y="1625600"/>
          <p14:tracePt t="54158" x="7385050" y="1612900"/>
          <p14:tracePt t="54169" x="7385050" y="1601788"/>
          <p14:tracePt t="54170" x="7385050" y="1590675"/>
          <p14:tracePt t="54178" x="7385050" y="1579563"/>
          <p14:tracePt t="54186" x="7385050" y="1568450"/>
          <p14:tracePt t="54193" x="7385050" y="1557338"/>
          <p14:tracePt t="54202" x="7385050" y="1546225"/>
          <p14:tracePt t="54209" x="7385050" y="1535113"/>
          <p14:tracePt t="54225" x="7385050" y="1524000"/>
          <p14:tracePt t="54234" x="7385050" y="1512888"/>
          <p14:tracePt t="54258" x="7385050" y="1501775"/>
          <p14:tracePt t="55575" x="7373938" y="1501775"/>
          <p14:tracePt t="55593" x="7362825" y="1501775"/>
          <p14:tracePt t="55599" x="7351713" y="1501775"/>
          <p14:tracePt t="55610" x="7340600" y="1512888"/>
          <p14:tracePt t="55620" x="7327900" y="1512888"/>
          <p14:tracePt t="55630" x="7316788" y="1524000"/>
          <p14:tracePt t="55631" x="7305675" y="1524000"/>
          <p14:tracePt t="55642" x="7283450" y="1535113"/>
          <p14:tracePt t="55653" x="7272338" y="1535113"/>
          <p14:tracePt t="55662" x="7261225" y="1535113"/>
          <p14:tracePt t="55670" x="7261225" y="1546225"/>
          <p14:tracePt t="55672" x="7250113" y="1546225"/>
          <p14:tracePt t="55697" x="7239000" y="1546225"/>
          <p14:tracePt t="55727" x="7239000" y="1557338"/>
          <p14:tracePt t="55766" x="7239000" y="1568450"/>
          <p14:tracePt t="55785" x="7239000" y="1579563"/>
          <p14:tracePt t="55810" x="7239000" y="1590675"/>
          <p14:tracePt t="55834" x="7239000" y="1601788"/>
          <p14:tracePt t="55861" x="7239000" y="1612900"/>
          <p14:tracePt t="55925" x="7227888" y="1612900"/>
          <p14:tracePt t="55935" x="7227888" y="1625600"/>
          <p14:tracePt t="55950" x="7216775" y="1625600"/>
          <p14:tracePt t="55967" x="7205663" y="1636713"/>
          <p14:tracePt t="55976" x="7194550" y="1636713"/>
          <p14:tracePt t="55986" x="7194550" y="1647825"/>
          <p14:tracePt t="55995" x="7183438" y="1647825"/>
          <p14:tracePt t="56005" x="7172325" y="1658938"/>
          <p14:tracePt t="56006" x="7150100" y="1681163"/>
          <p14:tracePt t="56018" x="7126288" y="1692275"/>
          <p14:tracePt t="56029" x="7104063" y="1714500"/>
          <p14:tracePt t="56031" x="7081838" y="1736725"/>
          <p14:tracePt t="56044" x="7048500" y="1770063"/>
          <p14:tracePt t="56055" x="7004050" y="1803400"/>
          <p14:tracePt t="56057" x="6970713" y="1849438"/>
          <p14:tracePt t="56069" x="6924675" y="1893888"/>
          <p14:tracePt t="56080" x="6869113" y="1949450"/>
          <p14:tracePt t="56081" x="6780213" y="2039938"/>
          <p14:tracePt t="56095" x="6711950" y="2106613"/>
          <p14:tracePt t="56095" x="6634163" y="2184400"/>
          <p14:tracePt t="56107" x="6532563" y="2274888"/>
          <p14:tracePt t="56117" x="6432550" y="2387600"/>
          <p14:tracePt t="56128" x="6319838" y="2487613"/>
          <p14:tracePt t="56129" x="6197600" y="2611438"/>
          <p14:tracePt t="56143" x="6051550" y="2733675"/>
          <p14:tracePt t="56144" x="5927725" y="2857500"/>
          <p14:tracePt t="56157" x="5781675" y="2992438"/>
          <p14:tracePt t="56158" x="5648325" y="3125788"/>
          <p14:tracePt t="56169" x="5491163" y="3271838"/>
          <p14:tracePt t="56178" x="5356225" y="3417888"/>
          <p14:tracePt t="56186" x="5199063" y="3563938"/>
          <p14:tracePt t="56196" x="5076825" y="3721100"/>
          <p14:tracePt t="56206" x="4941888" y="3865563"/>
          <p14:tracePt t="56207" x="4829175" y="4022725"/>
          <p14:tracePt t="56215" x="4729163" y="4179888"/>
          <p14:tracePt t="56223" x="4627563" y="4325938"/>
          <p14:tracePt t="56231" x="4560888" y="4470400"/>
          <p14:tracePt t="56237" x="4483100" y="4616450"/>
          <p14:tracePt t="56246" x="4425950" y="4751388"/>
          <p14:tracePt t="56254" x="4414838" y="4818063"/>
          <p14:tracePt t="56261" x="4370388" y="4953000"/>
          <p14:tracePt t="56270" x="4348163" y="5076825"/>
          <p14:tracePt t="56277" x="4337050" y="5187950"/>
          <p14:tracePt t="56579" x="4314825" y="5187950"/>
          <p14:tracePt t="56588" x="4292600" y="5187950"/>
          <p14:tracePt t="56596" x="4268788" y="5210175"/>
          <p14:tracePt t="56604" x="4246563" y="5221288"/>
          <p14:tracePt t="56612" x="4191000" y="5256213"/>
          <p14:tracePt t="56620" x="4146550" y="5289550"/>
          <p14:tracePt t="56628" x="4089400" y="5334000"/>
          <p14:tracePt t="56636" x="4022725" y="5378450"/>
          <p14:tracePt t="56643" x="3967163" y="5422900"/>
          <p14:tracePt t="56656" x="3911600" y="5468938"/>
          <p14:tracePt t="56663" x="3843338" y="5513388"/>
          <p14:tracePt t="56669" x="3787775" y="5546725"/>
          <p14:tracePt t="56677" x="3732213" y="5591175"/>
          <p14:tracePt t="56690" x="3686175" y="5626100"/>
          <p14:tracePt t="56696" x="3619500" y="5659438"/>
          <p14:tracePt t="56702" x="3575050" y="5692775"/>
          <p14:tracePt t="57642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057400"/>
            <a:ext cx="5943600" cy="142875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+mj-lt"/>
              </a:rPr>
              <a:t>ST-Segment Elevation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and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Early Repolarization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D02029F-28EF-FE45-9F8C-227C0AB180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96431"/>
      </p:ext>
    </p:extLst>
  </p:cSld>
  <p:clrMapOvr>
    <a:masterClrMapping/>
  </p:clrMapOvr>
  <p:transition spd="med" advTm="7707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1.jpg"/>
          <p:cNvPicPr/>
          <p:nvPr/>
        </p:nvPicPr>
        <p:blipFill>
          <a:blip r:embed="rId5" cstate="print"/>
          <a:srcRect t="16000" b="21333"/>
          <a:stretch>
            <a:fillRect/>
          </a:stretch>
        </p:blipFill>
        <p:spPr>
          <a:xfrm>
            <a:off x="1410462" y="1076313"/>
            <a:ext cx="6172200" cy="34088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4450" y="4622452"/>
            <a:ext cx="645795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it-IT" sz="1500" dirty="0" err="1">
                <a:solidFill>
                  <a:prstClr val="black"/>
                </a:solidFill>
                <a:latin typeface="Calibri"/>
              </a:rPr>
              <a:t>Early</a:t>
            </a:r>
            <a:r>
              <a:rPr lang="it-IT" sz="15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500" dirty="0" err="1">
                <a:solidFill>
                  <a:prstClr val="black"/>
                </a:solidFill>
                <a:latin typeface="Calibri"/>
              </a:rPr>
              <a:t>repolarisation</a:t>
            </a:r>
            <a:r>
              <a:rPr lang="it-IT" sz="15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500" dirty="0" err="1">
                <a:solidFill>
                  <a:prstClr val="black"/>
                </a:solidFill>
                <a:latin typeface="Calibri"/>
              </a:rPr>
              <a:t>is</a:t>
            </a:r>
            <a:r>
              <a:rPr lang="it-IT" sz="1500" dirty="0">
                <a:solidFill>
                  <a:prstClr val="black"/>
                </a:solidFill>
                <a:latin typeface="Calibri"/>
              </a:rPr>
              <a:t> a common </a:t>
            </a:r>
            <a:r>
              <a:rPr lang="it-IT" sz="1500" dirty="0" err="1">
                <a:solidFill>
                  <a:prstClr val="black"/>
                </a:solidFill>
                <a:latin typeface="Calibri"/>
              </a:rPr>
              <a:t>finding</a:t>
            </a:r>
            <a:r>
              <a:rPr lang="it-IT" sz="1500" dirty="0">
                <a:solidFill>
                  <a:prstClr val="black"/>
                </a:solidFill>
                <a:latin typeface="Calibri"/>
              </a:rPr>
              <a:t> in </a:t>
            </a:r>
            <a:r>
              <a:rPr lang="it-IT" sz="1500" dirty="0" err="1">
                <a:solidFill>
                  <a:prstClr val="black"/>
                </a:solidFill>
                <a:latin typeface="Calibri"/>
              </a:rPr>
              <a:t>healthy</a:t>
            </a:r>
            <a:r>
              <a:rPr lang="it-IT" sz="15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500" dirty="0" err="1">
                <a:solidFill>
                  <a:prstClr val="black"/>
                </a:solidFill>
                <a:latin typeface="Calibri"/>
              </a:rPr>
              <a:t>populations</a:t>
            </a:r>
            <a:r>
              <a:rPr lang="it-IT" sz="1500" dirty="0">
                <a:solidFill>
                  <a:prstClr val="black"/>
                </a:solidFill>
                <a:latin typeface="Calibri"/>
              </a:rPr>
              <a:t> (2%–44%) and </a:t>
            </a:r>
            <a:r>
              <a:rPr lang="it-IT" sz="1500" dirty="0" err="1">
                <a:solidFill>
                  <a:prstClr val="black"/>
                </a:solidFill>
                <a:latin typeface="Calibri"/>
              </a:rPr>
              <a:t>is</a:t>
            </a:r>
            <a:r>
              <a:rPr lang="it-IT" sz="1500" dirty="0">
                <a:solidFill>
                  <a:prstClr val="black"/>
                </a:solidFill>
                <a:latin typeface="Calibri"/>
              </a:rPr>
              <a:t> more </a:t>
            </a:r>
            <a:r>
              <a:rPr lang="it-IT" sz="1500" dirty="0" err="1">
                <a:solidFill>
                  <a:prstClr val="black"/>
                </a:solidFill>
                <a:latin typeface="Calibri"/>
              </a:rPr>
              <a:t>prevalent</a:t>
            </a:r>
            <a:r>
              <a:rPr lang="it-IT" sz="1500" dirty="0">
                <a:solidFill>
                  <a:prstClr val="black"/>
                </a:solidFill>
                <a:latin typeface="Calibri"/>
              </a:rPr>
              <a:t> in </a:t>
            </a:r>
            <a:r>
              <a:rPr lang="it-IT" sz="1500" dirty="0" err="1">
                <a:solidFill>
                  <a:prstClr val="black"/>
                </a:solidFill>
                <a:latin typeface="Calibri"/>
              </a:rPr>
              <a:t>athletes</a:t>
            </a:r>
            <a:r>
              <a:rPr lang="it-IT" sz="15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it-IT" sz="1500" dirty="0" err="1">
                <a:solidFill>
                  <a:prstClr val="black"/>
                </a:solidFill>
                <a:latin typeface="Calibri"/>
              </a:rPr>
              <a:t>young</a:t>
            </a:r>
            <a:r>
              <a:rPr lang="it-IT" sz="15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500" dirty="0" err="1">
                <a:solidFill>
                  <a:prstClr val="black"/>
                </a:solidFill>
                <a:latin typeface="Calibri"/>
              </a:rPr>
              <a:t>individuals</a:t>
            </a:r>
            <a:r>
              <a:rPr lang="it-IT" sz="15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it-IT" sz="1500" dirty="0" err="1">
                <a:solidFill>
                  <a:prstClr val="black"/>
                </a:solidFill>
                <a:latin typeface="Calibri"/>
              </a:rPr>
              <a:t>males</a:t>
            </a:r>
            <a:r>
              <a:rPr lang="it-IT" sz="1500" dirty="0">
                <a:solidFill>
                  <a:prstClr val="black"/>
                </a:solidFill>
                <a:latin typeface="Calibri"/>
              </a:rPr>
              <a:t> and </a:t>
            </a:r>
            <a:r>
              <a:rPr lang="it-IT" sz="1500" dirty="0" err="1">
                <a:solidFill>
                  <a:prstClr val="black"/>
                </a:solidFill>
                <a:latin typeface="Calibri"/>
              </a:rPr>
              <a:t>black</a:t>
            </a:r>
            <a:r>
              <a:rPr lang="it-IT" sz="15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500" dirty="0" err="1">
                <a:solidFill>
                  <a:prstClr val="black"/>
                </a:solidFill>
                <a:latin typeface="Calibri"/>
              </a:rPr>
              <a:t>ethnicity</a:t>
            </a:r>
            <a:r>
              <a:rPr lang="it-IT" sz="1500" dirty="0">
                <a:solidFill>
                  <a:prstClr val="black"/>
                </a:solidFill>
                <a:latin typeface="Calibri"/>
              </a:rPr>
              <a:t>.</a:t>
            </a:r>
            <a:r>
              <a:rPr lang="en-US" sz="15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00350" y="40005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black"/>
                </a:solidFill>
                <a:latin typeface="Calibri"/>
              </a:rPr>
              <a:t>Early Repolarization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411F93AE-D91A-1C47-B549-5D7F815D3268}"/>
              </a:ext>
            </a:extLst>
          </p:cNvPr>
          <p:cNvSpPr/>
          <p:nvPr/>
        </p:nvSpPr>
        <p:spPr>
          <a:xfrm>
            <a:off x="6009894" y="2494499"/>
            <a:ext cx="966978" cy="87992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B8859FFB-CDA5-C84D-B741-6281007EEF06}"/>
              </a:ext>
            </a:extLst>
          </p:cNvPr>
          <p:cNvSpPr/>
          <p:nvPr/>
        </p:nvSpPr>
        <p:spPr>
          <a:xfrm>
            <a:off x="2310384" y="2584704"/>
            <a:ext cx="685800" cy="69951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0288472-A6C4-D847-B8B3-1AA5C2C04E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8845927"/>
      </p:ext>
    </p:extLst>
  </p:cSld>
  <p:clrMapOvr>
    <a:masterClrMapping/>
  </p:clrMapOvr>
  <p:transition advTm="356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4057" x="2779713" y="5591175"/>
          <p14:tracePt t="4069" x="2924175" y="5435600"/>
          <p14:tracePt t="4078" x="3014663" y="5345113"/>
          <p14:tracePt t="4080" x="3171825" y="5176838"/>
          <p14:tracePt t="4090" x="3351213" y="5008563"/>
          <p14:tracePt t="4102" x="3541713" y="4851400"/>
          <p14:tracePt t="4105" x="3721100" y="4684713"/>
          <p14:tracePt t="4116" x="3911600" y="4516438"/>
          <p14:tracePt t="4126" x="4102100" y="4359275"/>
          <p14:tracePt t="4135" x="4279900" y="4202113"/>
          <p14:tracePt t="4137" x="4459288" y="4056063"/>
          <p14:tracePt t="4149" x="4638675" y="3911600"/>
          <p14:tracePt t="4159" x="4795838" y="3765550"/>
          <p14:tracePt t="4161" x="4953000" y="3641725"/>
          <p14:tracePt t="4170" x="5110163" y="3506788"/>
          <p14:tracePt t="4181" x="5289550" y="3373438"/>
          <p14:tracePt t="4191" x="5446713" y="3260725"/>
          <p14:tracePt t="4192" x="5580063" y="3160713"/>
          <p14:tracePt t="4202" x="5726113" y="3048000"/>
          <p14:tracePt t="4212" x="5861050" y="2959100"/>
          <p14:tracePt t="4222" x="5905500" y="2924175"/>
          <p14:tracePt t="4232" x="6007100" y="2846388"/>
          <p14:tracePt t="4243" x="6107113" y="2790825"/>
          <p14:tracePt t="4244" x="6184900" y="2733675"/>
          <p14:tracePt t="4256" x="6264275" y="2689225"/>
          <p14:tracePt t="4257" x="6319838" y="2655888"/>
          <p14:tracePt t="4268" x="6364288" y="2622550"/>
          <p14:tracePt t="4279" x="6388100" y="2611438"/>
          <p14:tracePt t="4281" x="6432550" y="2589213"/>
          <p14:tracePt t="4299" x="6499225" y="2543175"/>
          <p14:tracePt t="4309" x="6532563" y="2520950"/>
          <p14:tracePt t="4310" x="6554788" y="2509838"/>
          <p14:tracePt t="4319" x="6565900" y="2498725"/>
          <p14:tracePt t="4334" x="6589713" y="2487613"/>
          <p14:tracePt t="4350" x="6600825" y="2476500"/>
          <p14:tracePt t="4374" x="6611938" y="2476500"/>
          <p14:tracePt t="4382" x="6623050" y="2465388"/>
          <p14:tracePt t="4390" x="6634163" y="2454275"/>
          <p14:tracePt t="4399" x="6645275" y="2443163"/>
          <p14:tracePt t="4406" x="6667500" y="2432050"/>
          <p14:tracePt t="4415" x="6700838" y="2420938"/>
          <p14:tracePt t="4422" x="6711950" y="2409825"/>
          <p14:tracePt t="4429" x="6734175" y="2387600"/>
          <p14:tracePt t="4438" x="6756400" y="2374900"/>
          <p14:tracePt t="4445" x="6780213" y="2352675"/>
          <p14:tracePt t="4454" x="6802438" y="2330450"/>
          <p14:tracePt t="4461" x="6813550" y="2319338"/>
          <p14:tracePt t="4470" x="6835775" y="2297113"/>
          <p14:tracePt t="4478" x="6846888" y="2274888"/>
          <p14:tracePt t="4486" x="6869113" y="2252663"/>
          <p14:tracePt t="4493" x="6880225" y="2241550"/>
          <p14:tracePt t="4501" x="6891338" y="2219325"/>
          <p14:tracePt t="4511" x="6891338" y="2197100"/>
          <p14:tracePt t="4518" x="6902450" y="2173288"/>
          <p14:tracePt t="4526" x="6902450" y="2151063"/>
          <p14:tracePt t="4533" x="6902450" y="2128838"/>
          <p14:tracePt t="4542" x="6902450" y="2106613"/>
          <p14:tracePt t="4550" x="6902450" y="2073275"/>
          <p14:tracePt t="4557" x="6902450" y="2051050"/>
          <p14:tracePt t="4567" x="6902450" y="2028825"/>
          <p14:tracePt t="4573" x="6891338" y="1993900"/>
          <p14:tracePt t="4584" x="6880225" y="1971675"/>
          <p14:tracePt t="4591" x="6880225" y="1960563"/>
          <p14:tracePt t="4599" x="6869113" y="1938338"/>
          <p14:tracePt t="4607" x="6858000" y="1938338"/>
          <p14:tracePt t="4616" x="6846888" y="1927225"/>
          <p14:tracePt t="4623" x="6835775" y="1916113"/>
          <p14:tracePt t="4638" x="6824663" y="1916113"/>
          <p14:tracePt t="4649" x="6813550" y="1916113"/>
          <p14:tracePt t="4666" x="6802438" y="1916113"/>
          <p14:tracePt t="4683" x="6791325" y="1916113"/>
          <p14:tracePt t="4699" x="6780213" y="1916113"/>
          <p14:tracePt t="4706" x="6769100" y="1916113"/>
          <p14:tracePt t="4716" x="6756400" y="1916113"/>
          <p14:tracePt t="4723" x="6734175" y="1916113"/>
          <p14:tracePt t="4733" x="6723063" y="1916113"/>
          <p14:tracePt t="4734" x="6700838" y="1916113"/>
          <p14:tracePt t="4741" x="6689725" y="1916113"/>
          <p14:tracePt t="4750" x="6667500" y="1916113"/>
          <p14:tracePt t="4757" x="6656388" y="1916113"/>
          <p14:tracePt t="4767" x="6634163" y="1916113"/>
          <p14:tracePt t="4774" x="6623050" y="1916113"/>
          <p14:tracePt t="4783" x="6611938" y="1916113"/>
          <p14:tracePt t="4790" x="6600825" y="1927225"/>
          <p14:tracePt t="4800" x="6589713" y="1927225"/>
          <p14:tracePt t="4837" x="6578600" y="1927225"/>
          <p14:tracePt t="4894" x="6565900" y="1927225"/>
          <p14:tracePt t="4901" x="6554788" y="1927225"/>
          <p14:tracePt t="4909" x="6554788" y="1938338"/>
          <p14:tracePt t="4917" x="6543675" y="1938338"/>
          <p14:tracePt t="4925" x="6532563" y="1938338"/>
          <p14:tracePt t="4933" x="6532563" y="1949450"/>
          <p14:tracePt t="4940" x="6521450" y="1949450"/>
          <p14:tracePt t="4957" x="6510338" y="1960563"/>
          <p14:tracePt t="4973" x="6499225" y="1960563"/>
          <p14:tracePt t="5437" x="6510338" y="1960563"/>
          <p14:tracePt t="5524" x="6521450" y="1960563"/>
          <p14:tracePt t="6133" x="6521450" y="1971675"/>
          <p14:tracePt t="6149" x="6532563" y="1982788"/>
          <p14:tracePt t="6167" x="6543675" y="1993900"/>
          <p14:tracePt t="6185" x="6543675" y="2006600"/>
          <p14:tracePt t="6200" x="6554788" y="2017713"/>
          <p14:tracePt t="6218" x="6554788" y="2028825"/>
          <p14:tracePt t="6242" x="6554788" y="2039938"/>
          <p14:tracePt t="6253" x="6554788" y="2051050"/>
          <p14:tracePt t="6275" x="6554788" y="2062163"/>
          <p14:tracePt t="6283" x="6554788" y="2073275"/>
          <p14:tracePt t="6293" x="6554788" y="2084388"/>
          <p14:tracePt t="6306" x="6554788" y="2095500"/>
          <p14:tracePt t="6315" x="6554788" y="2106613"/>
          <p14:tracePt t="6324" x="6554788" y="2128838"/>
          <p14:tracePt t="6332" x="6554788" y="2139950"/>
          <p14:tracePt t="6341" x="6554788" y="2151063"/>
          <p14:tracePt t="6349" x="6554788" y="2162175"/>
          <p14:tracePt t="6357" x="6554788" y="2173288"/>
          <p14:tracePt t="6370" x="6554788" y="2197100"/>
          <p14:tracePt t="6372" x="6554788" y="2208213"/>
          <p14:tracePt t="6379" x="6554788" y="2219325"/>
          <p14:tracePt t="6387" x="6554788" y="2241550"/>
          <p14:tracePt t="6394" x="6554788" y="2263775"/>
          <p14:tracePt t="6403" x="6554788" y="2274888"/>
          <p14:tracePt t="6410" x="6554788" y="2297113"/>
          <p14:tracePt t="6419" x="6554788" y="2319338"/>
          <p14:tracePt t="6426" x="6554788" y="2341563"/>
          <p14:tracePt t="6435" x="6554788" y="2363788"/>
          <p14:tracePt t="6442" x="6554788" y="2387600"/>
          <p14:tracePt t="6450" x="6554788" y="2409825"/>
          <p14:tracePt t="6458" x="6554788" y="2420938"/>
          <p14:tracePt t="6466" x="6554788" y="2454275"/>
          <p14:tracePt t="6473" x="6554788" y="2476500"/>
          <p14:tracePt t="6486" x="6554788" y="2498725"/>
          <p14:tracePt t="6492" x="6554788" y="2520950"/>
          <p14:tracePt t="6498" x="6554788" y="2554288"/>
          <p14:tracePt t="6506" x="6554788" y="2600325"/>
          <p14:tracePt t="6514" x="6554788" y="2633663"/>
          <p14:tracePt t="6522" x="6554788" y="2655888"/>
          <p14:tracePt t="6530" x="6554788" y="2700338"/>
          <p14:tracePt t="6538" x="6554788" y="2744788"/>
          <p14:tracePt t="6546" x="6554788" y="2779713"/>
          <p14:tracePt t="6554" x="6554788" y="2813050"/>
          <p14:tracePt t="6561" x="6554788" y="2835275"/>
          <p14:tracePt t="6570" x="6554788" y="2868613"/>
          <p14:tracePt t="6578" x="6554788" y="2901950"/>
          <p14:tracePt t="6588" x="6554788" y="2935288"/>
          <p14:tracePt t="6594" x="6554788" y="2959100"/>
          <p14:tracePt t="6604" x="6554788" y="2992438"/>
          <p14:tracePt t="6610" x="6554788" y="3014663"/>
          <p14:tracePt t="6620" x="6554788" y="3036888"/>
          <p14:tracePt t="6627" x="6554788" y="3048000"/>
          <p14:tracePt t="6636" x="6554788" y="3070225"/>
          <p14:tracePt t="6643" x="6554788" y="3081338"/>
          <p14:tracePt t="6653" x="6554788" y="3092450"/>
          <p14:tracePt t="6659" x="6554788" y="3103563"/>
          <p14:tracePt t="6670" x="6554788" y="3125788"/>
          <p14:tracePt t="6676" x="6554788" y="3136900"/>
          <p14:tracePt t="6686" x="6554788" y="3149600"/>
          <p14:tracePt t="6693" x="6554788" y="3160713"/>
          <p14:tracePt t="6703" x="6554788" y="3171825"/>
          <p14:tracePt t="6709" x="6554788" y="3182938"/>
          <p14:tracePt t="6725" x="6554788" y="3194050"/>
          <p14:tracePt t="6736" x="6554788" y="3205163"/>
          <p14:tracePt t="6761" x="6554788" y="3216275"/>
          <p14:tracePt t="7224" x="6554788" y="3205163"/>
          <p14:tracePt t="10150" x="6554788" y="3216275"/>
          <p14:tracePt t="10157" x="6554788" y="3227388"/>
          <p14:tracePt t="10164" x="6543675" y="3227388"/>
          <p14:tracePt t="10172" x="6543675" y="3238500"/>
          <p14:tracePt t="10179" x="6532563" y="3249613"/>
          <p14:tracePt t="10189" x="6532563" y="3260725"/>
          <p14:tracePt t="10203" x="6532563" y="3271838"/>
          <p14:tracePt t="10211" x="6521450" y="3271838"/>
          <p14:tracePt t="10219" x="6521450" y="3282950"/>
          <p14:tracePt t="10236" x="6510338" y="3294063"/>
          <p14:tracePt t="10268" x="6510338" y="3305175"/>
          <p14:tracePt t="10299" x="6499225" y="3305175"/>
          <p14:tracePt t="10388" x="6499225" y="3294063"/>
          <p14:tracePt t="10396" x="6499225" y="3282950"/>
          <p14:tracePt t="10403" x="6499225" y="3271838"/>
          <p14:tracePt t="10411" x="6499225" y="3260725"/>
          <p14:tracePt t="10419" x="6499225" y="3249613"/>
          <p14:tracePt t="10427" x="6499225" y="3238500"/>
          <p14:tracePt t="10435" x="6499225" y="3227388"/>
          <p14:tracePt t="10443" x="6510338" y="3216275"/>
          <p14:tracePt t="10451" x="6510338" y="3205163"/>
          <p14:tracePt t="10459" x="6510338" y="3194050"/>
          <p14:tracePt t="10475" x="6521450" y="3182938"/>
          <p14:tracePt t="10482" x="6521450" y="3171825"/>
          <p14:tracePt t="10491" x="6521450" y="3160713"/>
          <p14:tracePt t="10498" x="6532563" y="3160713"/>
          <p14:tracePt t="10506" x="6532563" y="3149600"/>
          <p14:tracePt t="10522" x="6532563" y="3136900"/>
          <p14:tracePt t="10611" x="6510338" y="3160713"/>
          <p14:tracePt t="10622" x="6499225" y="3171825"/>
          <p14:tracePt t="10629" x="6477000" y="3194050"/>
          <p14:tracePt t="10639" x="6454775" y="3216275"/>
          <p14:tracePt t="10646" x="6432550" y="3238500"/>
          <p14:tracePt t="10651" x="6410325" y="3260725"/>
          <p14:tracePt t="10660" x="6375400" y="3294063"/>
          <p14:tracePt t="10672" x="6353175" y="3327400"/>
          <p14:tracePt t="10679" x="6319838" y="3373438"/>
          <p14:tracePt t="10687" x="6286500" y="3406775"/>
          <p14:tracePt t="10693" x="6253163" y="3451225"/>
          <p14:tracePt t="10701" x="6219825" y="3484563"/>
          <p14:tracePt t="10708" x="6184900" y="3541713"/>
          <p14:tracePt t="10715" x="6162675" y="3575050"/>
          <p14:tracePt t="10723" x="6129338" y="3619500"/>
          <p14:tracePt t="10731" x="6107113" y="3641725"/>
          <p14:tracePt t="10740" x="6073775" y="3686175"/>
          <p14:tracePt t="10747" x="6051550" y="3732213"/>
          <p14:tracePt t="10756" x="6018213" y="3765550"/>
          <p14:tracePt t="10763" x="5994400" y="3810000"/>
          <p14:tracePt t="10773" x="5961063" y="3854450"/>
          <p14:tracePt t="10779" x="5927725" y="3887788"/>
          <p14:tracePt t="10789" x="5905500" y="3933825"/>
          <p14:tracePt t="10796" x="5872163" y="3978275"/>
          <p14:tracePt t="10806" x="5849938" y="4022725"/>
          <p14:tracePt t="10813" x="5816600" y="4056063"/>
          <p14:tracePt t="10823" x="5803900" y="4078288"/>
          <p14:tracePt t="10830" x="5781675" y="4113213"/>
          <p14:tracePt t="10839" x="5759450" y="4135438"/>
          <p14:tracePt t="10847" x="5748338" y="4157663"/>
          <p14:tracePt t="10856" x="5726113" y="4179888"/>
          <p14:tracePt t="10863" x="5715000" y="4202113"/>
          <p14:tracePt t="10873" x="5703888" y="4213225"/>
          <p14:tracePt t="10880" x="5692775" y="4224338"/>
          <p14:tracePt t="10890" x="5681663" y="4224338"/>
          <p14:tracePt t="10891" x="5681663" y="4235450"/>
          <p14:tracePt t="10906" x="5670550" y="4235450"/>
          <p14:tracePt t="10914" x="5670550" y="4246563"/>
          <p14:tracePt t="11196" x="5670550" y="4235450"/>
          <p14:tracePt t="11242" x="5681663" y="4235450"/>
          <p14:tracePt t="11410" x="5681663" y="4224338"/>
          <p14:tracePt t="11433" x="5692775" y="4213225"/>
          <p14:tracePt t="11451" x="5703888" y="4202113"/>
          <p14:tracePt t="11460" x="5703888" y="4191000"/>
          <p14:tracePt t="11470" x="5715000" y="4179888"/>
          <p14:tracePt t="11480" x="5748338" y="4146550"/>
          <p14:tracePt t="11489" x="5759450" y="4135438"/>
          <p14:tracePt t="11491" x="5781675" y="4102100"/>
          <p14:tracePt t="11502" x="5803900" y="4078288"/>
          <p14:tracePt t="11511" x="5827713" y="4044950"/>
          <p14:tracePt t="11514" x="5849938" y="4000500"/>
          <p14:tracePt t="11527" x="5872163" y="3956050"/>
          <p14:tracePt t="11538" x="5905500" y="3898900"/>
          <p14:tracePt t="11540" x="5927725" y="3854450"/>
          <p14:tracePt t="11550" x="5961063" y="3798888"/>
          <p14:tracePt t="11561" x="5983288" y="3732213"/>
          <p14:tracePt t="11562" x="6007100" y="3675063"/>
          <p14:tracePt t="11574" x="6040438" y="3597275"/>
          <p14:tracePt t="11583" x="6073775" y="3517900"/>
          <p14:tracePt t="11593" x="6107113" y="3440113"/>
          <p14:tracePt t="11594" x="6140450" y="3351213"/>
          <p14:tracePt t="11606" x="6173788" y="3271838"/>
          <p14:tracePt t="11616" x="6208713" y="3182938"/>
          <p14:tracePt t="11618" x="6242050" y="3092450"/>
          <p14:tracePt t="11636" x="6297613" y="2935288"/>
          <p14:tracePt t="11649" x="6330950" y="2868613"/>
          <p14:tracePt t="11652" x="6353175" y="2790825"/>
          <p14:tracePt t="11663" x="6388100" y="2733675"/>
          <p14:tracePt t="11670" x="6421438" y="2667000"/>
          <p14:tracePt t="11678" x="6454775" y="2600325"/>
          <p14:tracePt t="11686" x="6477000" y="2543175"/>
          <p14:tracePt t="11694" x="6499225" y="2487613"/>
          <p14:tracePt t="11702" x="6532563" y="2432050"/>
          <p14:tracePt t="11710" x="6554788" y="2398713"/>
          <p14:tracePt t="11720" x="6578600" y="2352675"/>
          <p14:tracePt t="11722" x="6600825" y="2308225"/>
          <p14:tracePt t="11730" x="6623050" y="2274888"/>
          <p14:tracePt t="11737" x="6634163" y="2252663"/>
          <p14:tracePt t="11745" x="6656388" y="2219325"/>
          <p14:tracePt t="11753" x="6667500" y="2197100"/>
          <p14:tracePt t="11761" x="6678613" y="2162175"/>
          <p14:tracePt t="11771" x="6689725" y="2139950"/>
          <p14:tracePt t="11778" x="6689725" y="2128838"/>
          <p14:tracePt t="11787" x="6689725" y="2117725"/>
          <p14:tracePt t="11793" x="6700838" y="2106613"/>
          <p14:tracePt t="11802" x="6700838" y="2095500"/>
          <p14:tracePt t="11809" x="6700838" y="2084388"/>
          <p14:tracePt t="11819" x="6700838" y="2073275"/>
          <p14:tracePt t="11827" x="6700838" y="2062163"/>
          <p14:tracePt t="11853" x="6700838" y="2051050"/>
          <p14:tracePt t="11870" x="6700838" y="2039938"/>
          <p14:tracePt t="11892" x="6700838" y="2028825"/>
          <p14:tracePt t="11908" x="6700838" y="2017713"/>
          <p14:tracePt t="11925" x="6700838" y="2006600"/>
          <p14:tracePt t="11938" x="6700838" y="1993900"/>
          <p14:tracePt t="11952" x="6689725" y="1982788"/>
          <p14:tracePt t="11969" x="6689725" y="1971675"/>
          <p14:tracePt t="11992" x="6678613" y="1971675"/>
          <p14:tracePt t="12089" x="6678613" y="1982788"/>
          <p14:tracePt t="12098" x="6678613" y="1993900"/>
          <p14:tracePt t="12107" x="6678613" y="2017713"/>
          <p14:tracePt t="12116" x="6678613" y="2028825"/>
          <p14:tracePt t="12123" x="6689725" y="2062163"/>
          <p14:tracePt t="12137" x="6689725" y="2095500"/>
          <p14:tracePt t="12138" x="6689725" y="2106613"/>
          <p14:tracePt t="12146" x="6689725" y="2139950"/>
          <p14:tracePt t="12156" x="6689725" y="2162175"/>
          <p14:tracePt t="12164" x="6700838" y="2197100"/>
          <p14:tracePt t="12174" x="6700838" y="2230438"/>
          <p14:tracePt t="12182" x="6700838" y="2263775"/>
          <p14:tracePt t="12191" x="6700838" y="2308225"/>
          <p14:tracePt t="12193" x="6700838" y="2341563"/>
          <p14:tracePt t="12203" x="6700838" y="2363788"/>
          <p14:tracePt t="12211" x="6700838" y="2398713"/>
          <p14:tracePt t="12221" x="6700838" y="2432050"/>
          <p14:tracePt t="12230" x="6700838" y="2454275"/>
          <p14:tracePt t="12239" x="6700838" y="2487613"/>
          <p14:tracePt t="12241" x="6700838" y="2509838"/>
          <p14:tracePt t="12249" x="6700838" y="2543175"/>
          <p14:tracePt t="12257" x="6700838" y="2565400"/>
          <p14:tracePt t="12270" x="6700838" y="2600325"/>
          <p14:tracePt t="12279" x="6700838" y="2622550"/>
          <p14:tracePt t="12288" x="6700838" y="2644775"/>
          <p14:tracePt t="12297" x="6700838" y="2667000"/>
          <p14:tracePt t="12298" x="6700838" y="2689225"/>
          <p14:tracePt t="12307" x="6700838" y="2711450"/>
          <p14:tracePt t="12315" x="6700838" y="2744788"/>
          <p14:tracePt t="12324" x="6700838" y="2768600"/>
          <p14:tracePt t="12336" x="6700838" y="2779713"/>
          <p14:tracePt t="12338" x="6700838" y="2801938"/>
          <p14:tracePt t="12344" x="6700838" y="2824163"/>
          <p14:tracePt t="12352" x="6700838" y="2835275"/>
          <p14:tracePt t="12359" x="6700838" y="2857500"/>
          <p14:tracePt t="12369" x="6700838" y="2868613"/>
          <p14:tracePt t="12375" x="6700838" y="2879725"/>
          <p14:tracePt t="12384" x="6700838" y="2890838"/>
          <p14:tracePt t="12391" x="6711950" y="2901950"/>
          <p14:tracePt t="12399" x="6711950" y="2913063"/>
          <p14:tracePt t="12415" x="6711950" y="2924175"/>
          <p14:tracePt t="12432" x="6711950" y="2935288"/>
          <p14:tracePt t="12439" x="6711950" y="2946400"/>
          <p14:tracePt t="12464" x="6711950" y="2959100"/>
          <p14:tracePt t="12479" x="6711950" y="2970213"/>
          <p14:tracePt t="12503" x="6711950" y="2981325"/>
          <p14:tracePt t="12535" x="6711950" y="2992438"/>
          <p14:tracePt t="12575" x="6711950" y="3003550"/>
          <p14:tracePt t="12616" x="6711950" y="3014663"/>
          <p14:tracePt t="12639" x="6711950" y="3025775"/>
          <p14:tracePt t="12671" x="6711950" y="3036888"/>
          <p14:tracePt t="13814" x="6711950" y="3025775"/>
          <p14:tracePt t="13824" x="6711950" y="3003550"/>
          <p14:tracePt t="13833" x="6711950" y="2970213"/>
          <p14:tracePt t="13841" x="6711950" y="2924175"/>
          <p14:tracePt t="13848" x="6711950" y="2835275"/>
          <p14:tracePt t="13857" x="6711950" y="2790825"/>
          <p14:tracePt t="13866" x="6711950" y="2711450"/>
          <p14:tracePt t="13872" x="6711950" y="2633663"/>
          <p14:tracePt t="13883" x="6711950" y="2532063"/>
          <p14:tracePt t="13890" x="6711950" y="2443163"/>
          <p14:tracePt t="13900" x="6711950" y="2352675"/>
          <p14:tracePt t="13909" x="6723063" y="2274888"/>
          <p14:tracePt t="13918" x="6723063" y="2208213"/>
          <p14:tracePt t="13927" x="6723063" y="2173288"/>
          <p14:tracePt t="13929" x="6723063" y="2128838"/>
          <p14:tracePt t="13938" x="6723063" y="2084388"/>
          <p14:tracePt t="13946" x="6723063" y="2051050"/>
          <p14:tracePt t="13955" x="6723063" y="2028825"/>
          <p14:tracePt t="13967" x="6723063" y="1993900"/>
          <p14:tracePt t="13975" x="6723063" y="1971675"/>
          <p14:tracePt t="13985" x="6723063" y="1960563"/>
          <p14:tracePt t="13994" x="6723063" y="1949450"/>
          <p14:tracePt t="14001" x="6723063" y="1938338"/>
          <p14:tracePt t="14010" x="6723063" y="1927225"/>
          <p14:tracePt t="14027" x="6723063" y="1916113"/>
          <p14:tracePt t="14029" x="6711950" y="1916113"/>
          <p14:tracePt t="14044" x="6711950" y="1905000"/>
          <p14:tracePt t="14068" x="6700838" y="1905000"/>
          <p14:tracePt t="14085" x="6689725" y="1893888"/>
          <p14:tracePt t="14116" x="6678613" y="1893888"/>
          <p14:tracePt t="14133" x="6667500" y="1893888"/>
          <p14:tracePt t="14150" x="6656388" y="1893888"/>
          <p14:tracePt t="14167" x="6645275" y="1893888"/>
          <p14:tracePt t="14175" x="6634163" y="1905000"/>
          <p14:tracePt t="14192" x="6623050" y="1905000"/>
          <p14:tracePt t="14200" x="6611938" y="1916113"/>
          <p14:tracePt t="14212" x="6600825" y="1927225"/>
          <p14:tracePt t="14227" x="6589713" y="1927225"/>
          <p14:tracePt t="14238" x="6578600" y="1927225"/>
          <p14:tracePt t="14245" x="6578600" y="1938338"/>
          <p14:tracePt t="14256" x="6565900" y="1938338"/>
          <p14:tracePt t="14275" x="6554788" y="1949450"/>
          <p14:tracePt t="14288" x="6543675" y="1949450"/>
          <p14:tracePt t="14298" x="6532563" y="1949450"/>
          <p14:tracePt t="14309" x="6532563" y="1960563"/>
          <p14:tracePt t="14319" x="6521450" y="1960563"/>
          <p14:tracePt t="14340" x="6510338" y="1971675"/>
          <p14:tracePt t="14371" x="6510338" y="1982788"/>
          <p14:tracePt t="14387" x="6510338" y="1993900"/>
          <p14:tracePt t="14395" x="6499225" y="1993900"/>
          <p14:tracePt t="14411" x="6499225" y="2006600"/>
          <p14:tracePt t="14427" x="6499225" y="2017713"/>
          <p14:tracePt t="14452" x="6499225" y="2028825"/>
          <p14:tracePt t="14475" x="6499225" y="2039938"/>
          <p14:tracePt t="14523" x="6499225" y="2051050"/>
          <p14:tracePt t="14803" x="6499225" y="2039938"/>
          <p14:tracePt t="14859" x="6499225" y="2028825"/>
          <p14:tracePt t="14899" x="6510338" y="2028825"/>
          <p14:tracePt t="14917" x="6510338" y="2017713"/>
          <p14:tracePt t="14938" x="6521450" y="2017713"/>
          <p14:tracePt t="16312" x="6521450" y="2006600"/>
          <p14:tracePt t="16416" x="6521450" y="1993900"/>
          <p14:tracePt t="16432" x="6510338" y="1993900"/>
          <p14:tracePt t="16560" x="6499225" y="1993900"/>
          <p14:tracePt t="16592" x="6499225" y="1982788"/>
          <p14:tracePt t="16632" x="6499225" y="1971675"/>
          <p14:tracePt t="16663" x="6499225" y="1960563"/>
          <p14:tracePt t="17135" x="6488113" y="1960563"/>
          <p14:tracePt t="17144" x="6488113" y="1971675"/>
          <p14:tracePt t="17205" x="6477000" y="1982788"/>
          <p14:tracePt t="17247" x="6465888" y="1993900"/>
          <p14:tracePt t="17334" x="6465888" y="2006600"/>
          <p14:tracePt t="17366" x="6465888" y="2017713"/>
          <p14:tracePt t="17382" x="6465888" y="2028825"/>
          <p14:tracePt t="17397" x="6465888" y="2039938"/>
          <p14:tracePt t="17413" x="6465888" y="2051050"/>
          <p14:tracePt t="17429" x="6465888" y="2062163"/>
          <p14:tracePt t="17438" x="6465888" y="2073275"/>
          <p14:tracePt t="17448" x="6465888" y="2084388"/>
          <p14:tracePt t="17465" x="6465888" y="2095500"/>
          <p14:tracePt t="17474" x="6465888" y="2117725"/>
          <p14:tracePt t="17481" x="6477000" y="2128838"/>
          <p14:tracePt t="17492" x="6477000" y="2139950"/>
          <p14:tracePt t="17497" x="6488113" y="2151063"/>
          <p14:tracePt t="17510" x="6488113" y="2173288"/>
          <p14:tracePt t="17514" x="6499225" y="2184400"/>
          <p14:tracePt t="17524" x="6499225" y="2208213"/>
          <p14:tracePt t="17525" x="6510338" y="2241550"/>
          <p14:tracePt t="17535" x="6510338" y="2263775"/>
          <p14:tracePt t="17546" x="6521450" y="2308225"/>
          <p14:tracePt t="17556" x="6532563" y="2330450"/>
          <p14:tracePt t="17563" x="6543675" y="2363788"/>
          <p14:tracePt t="17576" x="6543675" y="2409825"/>
          <p14:tracePt t="17578" x="6554788" y="2420938"/>
          <p14:tracePt t="17588" x="6554788" y="2454275"/>
          <p14:tracePt t="17589" x="6565900" y="2487613"/>
          <p14:tracePt t="17600" x="6565900" y="2520950"/>
          <p14:tracePt t="17608" x="6565900" y="2532063"/>
          <p14:tracePt t="17614" x="6578600" y="2565400"/>
          <p14:tracePt t="17629" x="6578600" y="2589213"/>
          <p14:tracePt t="17630" x="6578600" y="2611438"/>
          <p14:tracePt t="17636" x="6578600" y="2633663"/>
          <p14:tracePt t="17645" x="6578600" y="2655888"/>
          <p14:tracePt t="17652" x="6578600" y="2678113"/>
          <p14:tracePt t="17661" x="6578600" y="2689225"/>
          <p14:tracePt t="17668" x="6578600" y="2711450"/>
          <p14:tracePt t="17678" x="6578600" y="2733675"/>
          <p14:tracePt t="17685" x="6578600" y="2755900"/>
          <p14:tracePt t="17694" x="6578600" y="2779713"/>
          <p14:tracePt t="17701" x="6578600" y="2801938"/>
          <p14:tracePt t="17708" x="6578600" y="2824163"/>
          <p14:tracePt t="17717" x="6578600" y="2846388"/>
          <p14:tracePt t="17724" x="6578600" y="2868613"/>
          <p14:tracePt t="17732" x="6578600" y="2890838"/>
          <p14:tracePt t="17745" x="6578600" y="2901950"/>
          <p14:tracePt t="17751" x="6565900" y="2924175"/>
          <p14:tracePt t="17758" x="6565900" y="2935288"/>
          <p14:tracePt t="17765" x="6565900" y="2946400"/>
          <p14:tracePt t="17772" x="6565900" y="2959100"/>
          <p14:tracePt t="17788" x="6554788" y="2970213"/>
          <p14:tracePt t="17811" x="6554788" y="2981325"/>
          <p14:tracePt t="17835" x="6543675" y="2981325"/>
          <p14:tracePt t="17844" x="6543675" y="2992438"/>
          <p14:tracePt t="17875" x="6543675" y="3003550"/>
          <p14:tracePt t="17931" x="6532563" y="3003550"/>
          <p14:tracePt t="17939" x="6532563" y="3014663"/>
          <p14:tracePt t="17987" x="6532563" y="3025775"/>
          <p14:tracePt t="18003" x="6532563" y="3036888"/>
          <p14:tracePt t="18011" x="6521450" y="3048000"/>
          <p14:tracePt t="18028" x="6521450" y="3059113"/>
          <p14:tracePt t="18036" x="6510338" y="3070225"/>
          <p14:tracePt t="18051" x="6510338" y="3081338"/>
          <p14:tracePt t="18060" x="6499225" y="3092450"/>
          <p14:tracePt t="18068" x="6499225" y="3103563"/>
          <p14:tracePt t="18075" x="6488113" y="3103563"/>
          <p14:tracePt t="18099" x="6488113" y="3114675"/>
          <p14:tracePt t="18131" x="6477000" y="3114675"/>
          <p14:tracePt t="18139" x="6477000" y="3125788"/>
          <p14:tracePt t="18163" x="6465888" y="3136900"/>
          <p14:tracePt t="18179" x="6465888" y="3149600"/>
          <p14:tracePt t="18202" x="6465888" y="3160713"/>
          <p14:tracePt t="18211" x="6454775" y="3160713"/>
          <p14:tracePt t="18442" x="6465888" y="3160713"/>
          <p14:tracePt t="18482" x="6477000" y="3160713"/>
          <p14:tracePt t="18555" x="6488113" y="3160713"/>
          <p14:tracePt t="18659" x="6499225" y="3160713"/>
          <p14:tracePt t="18691" x="6510338" y="3160713"/>
          <p14:tracePt t="18723" x="6521450" y="3160713"/>
          <p14:tracePt t="18734" x="6521450" y="3149600"/>
          <p14:tracePt t="18779" x="6521450" y="3136900"/>
          <p14:tracePt t="18789" x="6521450" y="3125788"/>
          <p14:tracePt t="18796" x="6521450" y="3114675"/>
          <p14:tracePt t="18803" x="6521450" y="3103563"/>
          <p14:tracePt t="18815" x="6521450" y="3092450"/>
          <p14:tracePt t="18824" x="6521450" y="3070225"/>
          <p14:tracePt t="18832" x="6521450" y="3048000"/>
          <p14:tracePt t="18838" x="6521450" y="3025775"/>
          <p14:tracePt t="18849" x="6521450" y="3003550"/>
          <p14:tracePt t="18855" x="6521450" y="2959100"/>
          <p14:tracePt t="18866" x="6521450" y="2935288"/>
          <p14:tracePt t="18874" x="6521450" y="2913063"/>
          <p14:tracePt t="18883" x="6521450" y="2890838"/>
          <p14:tracePt t="18892" x="6521450" y="2857500"/>
          <p14:tracePt t="18893" x="6510338" y="2824163"/>
          <p14:tracePt t="18903" x="6510338" y="2801938"/>
          <p14:tracePt t="18912" x="6499225" y="2768600"/>
          <p14:tracePt t="18922" x="6488113" y="2744788"/>
          <p14:tracePt t="18933" x="6477000" y="2700338"/>
          <p14:tracePt t="18943" x="6477000" y="2678113"/>
          <p14:tracePt t="18952" x="6477000" y="2655888"/>
          <p14:tracePt t="18960" x="6465888" y="2644775"/>
          <p14:tracePt t="18968" x="6465888" y="2633663"/>
          <p14:tracePt t="18978" x="6465888" y="2622550"/>
          <p14:tracePt t="18979" x="6465888" y="2611438"/>
          <p14:tracePt t="18995" x="6454775" y="2600325"/>
          <p14:tracePt t="19012" x="6454775" y="2589213"/>
          <p14:tracePt t="19021" x="6454775" y="2578100"/>
          <p14:tracePt t="19029" x="6454775" y="2565400"/>
          <p14:tracePt t="19036" x="6454775" y="2554288"/>
          <p14:tracePt t="19043" x="6443663" y="2543175"/>
          <p14:tracePt t="19051" x="6443663" y="2532063"/>
          <p14:tracePt t="19058" x="6443663" y="2509838"/>
          <p14:tracePt t="19067" x="6443663" y="2498725"/>
          <p14:tracePt t="19074" x="6443663" y="2476500"/>
          <p14:tracePt t="19083" x="6443663" y="2454275"/>
          <p14:tracePt t="19090" x="6443663" y="2443163"/>
          <p14:tracePt t="19100" x="6432550" y="2420938"/>
          <p14:tracePt t="19108" x="6432550" y="2409825"/>
          <p14:tracePt t="19117" x="6432550" y="2398713"/>
          <p14:tracePt t="19123" x="6432550" y="2387600"/>
          <p14:tracePt t="19133" x="6432550" y="2363788"/>
          <p14:tracePt t="19139" x="6432550" y="2352675"/>
          <p14:tracePt t="19149" x="6421438" y="2341563"/>
          <p14:tracePt t="19157" x="6421438" y="2330450"/>
          <p14:tracePt t="19166" x="6421438" y="2308225"/>
          <p14:tracePt t="19173" x="6421438" y="2286000"/>
          <p14:tracePt t="19183" x="6421438" y="2263775"/>
          <p14:tracePt t="19189" x="6421438" y="2230438"/>
          <p14:tracePt t="19199" x="6421438" y="2197100"/>
          <p14:tracePt t="19206" x="6421438" y="2151063"/>
          <p14:tracePt t="19216" x="6421438" y="2106613"/>
          <p14:tracePt t="19223" x="6432550" y="2095500"/>
          <p14:tracePt t="19233" x="6432550" y="2051050"/>
          <p14:tracePt t="19234" x="6443663" y="2028825"/>
          <p14:tracePt t="19242" x="6443663" y="1993900"/>
          <p14:tracePt t="19251" x="6454775" y="1971675"/>
          <p14:tracePt t="19258" x="6454775" y="1960563"/>
          <p14:tracePt t="19267" x="6454775" y="1949450"/>
          <p14:tracePt t="19273" x="6465888" y="1938338"/>
          <p14:tracePt t="19306" x="6465888" y="1927225"/>
          <p14:tracePt t="19435" x="6465888" y="1938338"/>
          <p14:tracePt t="19545" x="6465888" y="1949450"/>
          <p14:tracePt t="19585" x="6465888" y="1960563"/>
          <p14:tracePt t="19617" x="6477000" y="1960563"/>
          <p14:tracePt t="19626" x="6477000" y="1971675"/>
          <p14:tracePt t="19665" x="6488113" y="1971675"/>
          <p14:tracePt t="19674" x="6488113" y="1982788"/>
          <p14:tracePt t="19697" x="6499225" y="1993900"/>
          <p14:tracePt t="19713" x="6499225" y="2006600"/>
          <p14:tracePt t="19737" x="6510338" y="2017713"/>
          <p14:tracePt t="19769" x="6510338" y="2028825"/>
          <p14:tracePt t="19849" x="6510338" y="2039938"/>
          <p14:tracePt t="21525" x="6499225" y="2039938"/>
          <p14:tracePt t="21539" x="6465888" y="2039938"/>
          <p14:tracePt t="21547" x="6443663" y="2062163"/>
          <p14:tracePt t="21556" x="6421438" y="2084388"/>
          <p14:tracePt t="21564" x="6399213" y="2095500"/>
          <p14:tracePt t="21573" x="6364288" y="2128838"/>
          <p14:tracePt t="21575" x="6342063" y="2151063"/>
          <p14:tracePt t="21588" x="6308725" y="2173288"/>
          <p14:tracePt t="21597" x="6275388" y="2208213"/>
          <p14:tracePt t="21600" x="6242050" y="2230438"/>
          <p14:tracePt t="21609" x="6197600" y="2263775"/>
          <p14:tracePt t="21622" x="6162675" y="2286000"/>
          <p14:tracePt t="21631" x="6129338" y="2308225"/>
          <p14:tracePt t="21633" x="6084888" y="2341563"/>
          <p14:tracePt t="21641" x="6051550" y="2352675"/>
          <p14:tracePt t="21654" x="6007100" y="2374900"/>
          <p14:tracePt t="21656" x="5961063" y="2398713"/>
          <p14:tracePt t="21666" x="5916613" y="2420938"/>
          <p14:tracePt t="21675" x="5861050" y="2454275"/>
          <p14:tracePt t="21685" x="5803900" y="2476500"/>
          <p14:tracePt t="21687" x="5748338" y="2498725"/>
          <p14:tracePt t="21706" x="5626100" y="2554288"/>
          <p14:tracePt t="21719" x="5568950" y="2589213"/>
          <p14:tracePt t="21721" x="5502275" y="2611438"/>
          <p14:tracePt t="21738" x="5367338" y="2667000"/>
          <p14:tracePt t="21741" x="5300663" y="2689225"/>
          <p14:tracePt t="21753" x="5232400" y="2711450"/>
          <p14:tracePt t="21763" x="5154613" y="2733675"/>
          <p14:tracePt t="21773" x="5087938" y="2755900"/>
          <p14:tracePt t="21782" x="5030788" y="2779713"/>
          <p14:tracePt t="21783" x="4953000" y="2801938"/>
          <p14:tracePt t="21791" x="4886325" y="2824163"/>
          <p14:tracePt t="21800" x="4751388" y="2857500"/>
          <p14:tracePt t="21807" x="4706938" y="2857500"/>
          <p14:tracePt t="21814" x="4605338" y="2879725"/>
          <p14:tracePt t="21823" x="4516438" y="2901950"/>
          <p14:tracePt t="21831" x="4359275" y="2946400"/>
          <p14:tracePt t="21839" x="4257675" y="2970213"/>
          <p14:tracePt t="21847" x="4146550" y="3014663"/>
          <p14:tracePt t="21855" x="4102100" y="3025775"/>
          <p14:tracePt t="21862" x="3989388" y="3059113"/>
          <p14:tracePt t="21872" x="3898900" y="3092450"/>
          <p14:tracePt t="21879" x="3810000" y="3125788"/>
          <p14:tracePt t="21889" x="3708400" y="3160713"/>
          <p14:tracePt t="21896" x="3630613" y="3194050"/>
          <p14:tracePt t="21905" x="3541713" y="3216275"/>
          <p14:tracePt t="21913" x="3462338" y="3238500"/>
          <p14:tracePt t="21922" x="3395663" y="3260725"/>
          <p14:tracePt t="21930" x="3340100" y="3271838"/>
          <p14:tracePt t="21939" x="3282950" y="3282950"/>
          <p14:tracePt t="21946" x="3227388" y="3294063"/>
          <p14:tracePt t="21955" x="3182938" y="3305175"/>
          <p14:tracePt t="21962" x="3136900" y="3305175"/>
          <p14:tracePt t="21972" x="3114675" y="3316288"/>
          <p14:tracePt t="21979" x="3081338" y="3316288"/>
          <p14:tracePt t="21989" x="3036888" y="3327400"/>
          <p14:tracePt t="21990" x="3014663" y="3327400"/>
          <p14:tracePt t="21997" x="2981325" y="3340100"/>
          <p14:tracePt t="22007" x="2959100" y="3340100"/>
          <p14:tracePt t="22012" x="2946400" y="3340100"/>
          <p14:tracePt t="22023" x="2924175" y="3340100"/>
          <p14:tracePt t="22029" x="2913063" y="3340100"/>
          <p14:tracePt t="22039" x="2901950" y="3340100"/>
          <p14:tracePt t="22046" x="2890838" y="3351213"/>
          <p14:tracePt t="22056" x="2879725" y="3351213"/>
          <p14:tracePt t="22062" x="2868613" y="3351213"/>
          <p14:tracePt t="22072" x="2857500" y="3351213"/>
          <p14:tracePt t="22078" x="2835275" y="3351213"/>
          <p14:tracePt t="22089" x="2824163" y="3351213"/>
          <p14:tracePt t="22096" x="2813050" y="3351213"/>
          <p14:tracePt t="22105" x="2801938" y="3351213"/>
          <p14:tracePt t="22112" x="2779713" y="3351213"/>
          <p14:tracePt t="22122" x="2768600" y="3351213"/>
          <p14:tracePt t="22128" x="2744788" y="3351213"/>
          <p14:tracePt t="22139" x="2733675" y="3351213"/>
          <p14:tracePt t="22145" x="2711450" y="3351213"/>
          <p14:tracePt t="22156" x="2700338" y="3351213"/>
          <p14:tracePt t="22157" x="2678113" y="3340100"/>
          <p14:tracePt t="22164" x="2655888" y="3340100"/>
          <p14:tracePt t="22173" x="2644775" y="3340100"/>
          <p14:tracePt t="22180" x="2633663" y="3327400"/>
          <p14:tracePt t="22189" x="2611438" y="3316288"/>
          <p14:tracePt t="22197" x="2589213" y="3316288"/>
          <p14:tracePt t="22206" x="2578100" y="3316288"/>
          <p14:tracePt t="22212" x="2565400" y="3316288"/>
          <p14:tracePt t="22222" x="2543175" y="3305175"/>
          <p14:tracePt t="22229" x="2532063" y="3305175"/>
          <p14:tracePt t="22239" x="2520950" y="3305175"/>
          <p14:tracePt t="22245" x="2509838" y="3305175"/>
          <p14:tracePt t="22261" x="2498725" y="3305175"/>
          <p14:tracePt t="22628" x="2498725" y="3294063"/>
          <p14:tracePt t="22636" x="2498725" y="3282950"/>
          <p14:tracePt t="22651" x="2509838" y="3260725"/>
          <p14:tracePt t="22662" x="2520950" y="3249613"/>
          <p14:tracePt t="22670" x="2532063" y="3238500"/>
          <p14:tracePt t="22677" x="2543175" y="3227388"/>
          <p14:tracePt t="22690" x="2554288" y="3216275"/>
          <p14:tracePt t="22706" x="2565400" y="3205163"/>
          <p14:tracePt t="22715" x="2578100" y="3194050"/>
          <p14:tracePt t="22722" x="2578100" y="3182938"/>
          <p14:tracePt t="22731" x="2589213" y="3182938"/>
          <p14:tracePt t="22738" x="2589213" y="3171825"/>
          <p14:tracePt t="22747" x="2600325" y="3160713"/>
          <p14:tracePt t="22771" x="2611438" y="3149600"/>
          <p14:tracePt t="23538" x="2622550" y="3160713"/>
          <p14:tracePt t="23610" x="2622550" y="3171825"/>
          <p14:tracePt t="24001" x="2611438" y="3171825"/>
          <p14:tracePt t="24024" x="2611438" y="3160713"/>
          <p14:tracePt t="24033" x="2600325" y="3160713"/>
          <p14:tracePt t="24073" x="2600325" y="3149600"/>
          <p14:tracePt t="24089" x="2589213" y="3149600"/>
          <p14:tracePt t="24177" x="2589213" y="3136900"/>
          <p14:tracePt t="24208" x="2589213" y="3125788"/>
          <p14:tracePt t="24226" x="2589213" y="3114675"/>
          <p14:tracePt t="24244" x="2589213" y="3103563"/>
          <p14:tracePt t="24268" x="2589213" y="3092450"/>
          <p14:tracePt t="24607" x="2589213" y="3103563"/>
          <p14:tracePt t="24640" x="2600325" y="3103563"/>
          <p14:tracePt t="24652" x="2600325" y="3114675"/>
          <p14:tracePt t="24703" x="2611438" y="3125788"/>
          <p14:tracePt t="24791" x="2622550" y="3125788"/>
          <p14:tracePt t="24802" x="2622550" y="3136900"/>
          <p14:tracePt t="24823" x="2633663" y="3136900"/>
          <p14:tracePt t="24855" x="2633663" y="3149600"/>
          <p14:tracePt t="24865" x="2644775" y="3149600"/>
          <p14:tracePt t="24919" x="2655888" y="3149600"/>
          <p14:tracePt t="24991" x="2667000" y="3149600"/>
          <p14:tracePt t="25023" x="2678113" y="3149600"/>
          <p14:tracePt t="25079" x="2689225" y="3149600"/>
          <p14:tracePt t="25127" x="2700338" y="3149600"/>
          <p14:tracePt t="25136" x="2700338" y="3136900"/>
          <p14:tracePt t="25145" x="2711450" y="3136900"/>
          <p14:tracePt t="25168" x="2722563" y="3125788"/>
          <p14:tracePt t="25199" x="2733675" y="3125788"/>
          <p14:tracePt t="25223" x="2733675" y="3114675"/>
          <p14:tracePt t="25486" x="2722563" y="3114675"/>
          <p14:tracePt t="25495" x="2722563" y="3125788"/>
          <p14:tracePt t="25511" x="2711450" y="3125788"/>
          <p14:tracePt t="25526" x="2700338" y="3125788"/>
          <p14:tracePt t="25534" x="2700338" y="3136900"/>
          <p14:tracePt t="25544" x="2689225" y="3136900"/>
          <p14:tracePt t="25552" x="2678113" y="3136900"/>
          <p14:tracePt t="25562" x="2667000" y="3136900"/>
          <p14:tracePt t="25578" x="2655888" y="3136900"/>
          <p14:tracePt t="25587" x="2644775" y="3149600"/>
          <p14:tracePt t="25605" x="2633663" y="3149600"/>
          <p14:tracePt t="25614" x="2622550" y="3149600"/>
          <p14:tracePt t="25662" x="2611438" y="3149600"/>
          <p14:tracePt t="25981" x="2622550" y="3149600"/>
          <p14:tracePt t="26005" x="2633663" y="3149600"/>
          <p14:tracePt t="26015" x="2644775" y="3149600"/>
          <p14:tracePt t="26028" x="2655888" y="3149600"/>
          <p14:tracePt t="26037" x="2667000" y="3149600"/>
          <p14:tracePt t="26047" x="2678113" y="3149600"/>
          <p14:tracePt t="26061" x="2689225" y="3149600"/>
          <p14:tracePt t="26079" x="2700338" y="3149600"/>
          <p14:tracePt t="26094" x="2711450" y="3149600"/>
          <p14:tracePt t="26125" x="2722563" y="3149600"/>
          <p14:tracePt t="27013" x="2711450" y="3149600"/>
          <p14:tracePt t="27030" x="2700338" y="3160713"/>
          <p14:tracePt t="27039" x="2689225" y="3171825"/>
          <p14:tracePt t="27050" x="2678113" y="3171825"/>
          <p14:tracePt t="27055" x="2678113" y="3182938"/>
          <p14:tracePt t="27067" x="2667000" y="3182938"/>
          <p14:tracePt t="27077" x="2655888" y="3194050"/>
          <p14:tracePt t="27086" x="2644775" y="3194050"/>
          <p14:tracePt t="27110" x="2633663" y="3194050"/>
          <p14:tracePt t="27123" x="2622550" y="3194050"/>
          <p14:tracePt t="27147" x="2611438" y="3194050"/>
          <p14:tracePt t="27171" x="2600325" y="3194050"/>
          <p14:tracePt t="27938" x="2611438" y="3194050"/>
          <p14:tracePt t="27969" x="2622550" y="3194050"/>
          <p14:tracePt t="27986" x="2633663" y="3194050"/>
          <p14:tracePt t="28002" x="2644775" y="3194050"/>
          <p14:tracePt t="28025" x="2655888" y="3194050"/>
          <p14:tracePt t="28043" x="2667000" y="3194050"/>
          <p14:tracePt t="28056" x="2667000" y="3205163"/>
          <p14:tracePt t="28065" x="2678113" y="3205163"/>
          <p14:tracePt t="29376" x="2678113" y="3216275"/>
          <p14:tracePt t="29386" x="2678113" y="3238500"/>
          <p14:tracePt t="29394" x="2678113" y="3271838"/>
          <p14:tracePt t="29401" x="2689225" y="3316288"/>
          <p14:tracePt t="29413" x="2700338" y="3395663"/>
          <p14:tracePt t="29422" x="2722563" y="3484563"/>
          <p14:tracePt t="29432" x="2744788" y="3575050"/>
          <p14:tracePt t="29433" x="2790825" y="3686175"/>
          <p14:tracePt t="29445" x="2835275" y="3810000"/>
          <p14:tracePt t="29455" x="2868613" y="3944938"/>
          <p14:tracePt t="29456" x="2924175" y="4078288"/>
          <p14:tracePt t="29464" x="2959100" y="4213225"/>
          <p14:tracePt t="29477" x="2981325" y="4279900"/>
          <p14:tracePt t="29485" x="3014663" y="4381500"/>
          <p14:tracePt t="29489" x="3048000" y="4494213"/>
          <p14:tracePt t="29499" x="3081338" y="4605338"/>
          <p14:tracePt t="29509" x="3103563" y="4684713"/>
          <p14:tracePt t="29523" x="3114675" y="4784725"/>
          <p14:tracePt t="29534" x="3125788" y="4818063"/>
          <p14:tracePt t="29543" x="3125788" y="4851400"/>
          <p14:tracePt t="29546" x="3125788" y="4919663"/>
          <p14:tracePt t="29555" x="3125788" y="5019675"/>
          <p14:tracePt t="29563" x="3125788" y="5065713"/>
          <p14:tracePt t="29573" x="3125788" y="5121275"/>
          <p14:tracePt t="29574" x="3125788" y="5165725"/>
          <p14:tracePt t="29584" x="3114675" y="5210175"/>
          <p14:tracePt t="29593" x="3114675" y="5256213"/>
          <p14:tracePt t="29604" x="3092450" y="5289550"/>
          <p14:tracePt t="29615" x="3081338" y="5334000"/>
          <p14:tracePt t="29624" x="3070225" y="5378450"/>
          <p14:tracePt t="29625" x="3059113" y="5389563"/>
          <p14:tracePt t="29635" x="3048000" y="5422900"/>
          <p14:tracePt t="29642" x="3036888" y="5446713"/>
          <p14:tracePt t="29651" x="3025775" y="5480050"/>
          <p14:tracePt t="29663" x="3003550" y="5502275"/>
          <p14:tracePt t="29664" x="2992438" y="5513388"/>
          <p14:tracePt t="29672" x="2981325" y="5524500"/>
          <p14:tracePt t="29680" x="2970213" y="5535613"/>
          <p14:tracePt t="29687" x="2959100" y="5535613"/>
          <p14:tracePt t="29701" x="2946400" y="5546725"/>
          <p14:tracePt t="29709" x="2935288" y="5546725"/>
          <p14:tracePt t="29717" x="2913063" y="5546725"/>
          <p14:tracePt t="29725" x="2901950" y="5546725"/>
          <p14:tracePt t="29733" x="2890838" y="5546725"/>
          <p14:tracePt t="29741" x="2879725" y="5546725"/>
          <p14:tracePt t="29749" x="2857500" y="5546725"/>
          <p14:tracePt t="29757" x="2835275" y="5546725"/>
          <p14:tracePt t="29765" x="2824163" y="5546725"/>
          <p14:tracePt t="29773" x="2801938" y="5557838"/>
          <p14:tracePt t="29781" x="2779713" y="5557838"/>
          <p14:tracePt t="29790" x="2755900" y="5557838"/>
          <p14:tracePt t="29797" x="2733675" y="5568950"/>
          <p14:tracePt t="29805" x="2711450" y="5580063"/>
          <p14:tracePt t="29813" x="2689225" y="5591175"/>
          <p14:tracePt t="29821" x="2678113" y="5602288"/>
          <p14:tracePt t="29830" x="2655888" y="5613400"/>
          <p14:tracePt t="29837" x="2644775" y="5626100"/>
          <p14:tracePt t="29847" x="2633663" y="5637213"/>
          <p14:tracePt t="29853" x="2611438" y="5648325"/>
          <p14:tracePt t="29863" x="2611438" y="5659438"/>
          <p14:tracePt t="29869" x="2600325" y="5670550"/>
          <p14:tracePt t="29879" x="2600325" y="5681663"/>
          <p14:tracePt t="29886" x="2589213" y="5692775"/>
          <p14:tracePt t="29896" x="2578100" y="5692775"/>
          <p14:tracePt t="29903" x="2578100" y="5703888"/>
          <p14:tracePt t="30451" x="0" y="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286" t="4286" r="26899" b="74997"/>
          <a:stretch/>
        </p:blipFill>
        <p:spPr>
          <a:xfrm rot="16200000">
            <a:off x="455619" y="1957912"/>
            <a:ext cx="3868313" cy="1907101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75801" b="26091"/>
          <a:stretch/>
        </p:blipFill>
        <p:spPr>
          <a:xfrm>
            <a:off x="3374033" y="977034"/>
            <a:ext cx="1321197" cy="3868314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r="63624" b="23625"/>
          <a:stretch/>
        </p:blipFill>
        <p:spPr>
          <a:xfrm>
            <a:off x="4711512" y="995486"/>
            <a:ext cx="1387936" cy="3864431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t="2294" b="24363"/>
          <a:stretch/>
        </p:blipFill>
        <p:spPr>
          <a:xfrm>
            <a:off x="6105971" y="995486"/>
            <a:ext cx="1471439" cy="3868313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9" name="Oval 8"/>
          <p:cNvSpPr/>
          <p:nvPr/>
        </p:nvSpPr>
        <p:spPr bwMode="auto">
          <a:xfrm>
            <a:off x="2087724" y="3366990"/>
            <a:ext cx="270030" cy="27003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it-IT" sz="3300">
              <a:solidFill>
                <a:srgbClr val="D68D0E"/>
              </a:solidFill>
              <a:latin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4198" y="3074357"/>
            <a:ext cx="292634" cy="2926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1594" y="4424507"/>
            <a:ext cx="292634" cy="2926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71600" y="4992364"/>
            <a:ext cx="6205810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1350" dirty="0">
                <a:solidFill>
                  <a:prstClr val="black"/>
                </a:solidFill>
                <a:latin typeface="Century Gothic" panose="020B0502020202020204" pitchFamily="34" charset="0"/>
              </a:rPr>
              <a:t>12-lead ECG from a 28-year male, elite cross-country skier, </a:t>
            </a:r>
          </a:p>
          <a:p>
            <a:pPr algn="ctr" defTabSz="685800"/>
            <a:r>
              <a:rPr lang="it-IT" sz="135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at</a:t>
            </a:r>
            <a:r>
              <a:rPr lang="it-IT" sz="135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it-IT" sz="135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pre</a:t>
            </a:r>
            <a:r>
              <a:rPr lang="it-IT" sz="1350" dirty="0">
                <a:solidFill>
                  <a:prstClr val="black"/>
                </a:solidFill>
                <a:latin typeface="Century Gothic" panose="020B0502020202020204" pitchFamily="34" charset="0"/>
              </a:rPr>
              <a:t>-Olympic screening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F1A0AE82-98F4-A44D-B1EB-BEF8A8223C4F}"/>
              </a:ext>
            </a:extLst>
          </p:cNvPr>
          <p:cNvSpPr txBox="1"/>
          <p:nvPr/>
        </p:nvSpPr>
        <p:spPr>
          <a:xfrm>
            <a:off x="2760005" y="236765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black"/>
                </a:solidFill>
                <a:latin typeface="Calibri"/>
              </a:rPr>
              <a:t>Early Repolarization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91757B7-21AA-4B40-8E40-1C63D36C92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1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9357">
        <p:blinds dir="vert"/>
      </p:transition>
    </mc:Choice>
    <mc:Fallback xmlns="">
      <p:transition spd="slow" advTm="1935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  <p:extLst>
    <p:ext uri="{3A86A75C-4F4B-4683-9AE1-C65F6400EC91}">
      <p14:laserTraceLst xmlns:p14="http://schemas.microsoft.com/office/powerpoint/2010/main">
        <p14:tracePtLst>
          <p14:tracePt t="5512" x="2700338" y="5626100"/>
          <p14:tracePt t="5521" x="2779713" y="5546725"/>
          <p14:tracePt t="5528" x="2890838" y="5457825"/>
          <p14:tracePt t="5540" x="3014663" y="5356225"/>
          <p14:tracePt t="5551" x="3136900" y="5256213"/>
          <p14:tracePt t="5552" x="3282950" y="5143500"/>
          <p14:tracePt t="5564" x="3429000" y="5041900"/>
          <p14:tracePt t="5573" x="3586163" y="4941888"/>
          <p14:tracePt t="5574" x="3732213" y="4840288"/>
          <p14:tracePt t="5586" x="3887788" y="4762500"/>
          <p14:tracePt t="5595" x="4022725" y="4673600"/>
          <p14:tracePt t="5607" x="4168775" y="4594225"/>
          <p14:tracePt t="5616" x="4303713" y="4516438"/>
          <p14:tracePt t="5621" x="4425950" y="4448175"/>
          <p14:tracePt t="5640" x="4560888" y="4381500"/>
          <p14:tracePt t="5642" x="4729163" y="4279900"/>
          <p14:tracePt t="5656" x="4829175" y="4224338"/>
          <p14:tracePt t="5658" x="4930775" y="4168775"/>
          <p14:tracePt t="5669" x="5030788" y="4113213"/>
          <p14:tracePt t="5672" x="5110163" y="4067175"/>
          <p14:tracePt t="5683" x="5187950" y="4022725"/>
          <p14:tracePt t="5685" x="5267325" y="3978275"/>
          <p14:tracePt t="5697" x="5334000" y="3944938"/>
          <p14:tracePt t="5707" x="5389563" y="3911600"/>
          <p14:tracePt t="5717" x="5457825" y="3876675"/>
          <p14:tracePt t="5718" x="5513388" y="3843338"/>
          <p14:tracePt t="5731" x="5568950" y="3810000"/>
          <p14:tracePt t="5732" x="5613400" y="3787775"/>
          <p14:tracePt t="5743" x="5659438" y="3765550"/>
          <p14:tracePt t="5753" x="5703888" y="3743325"/>
          <p14:tracePt t="5764" x="5748338" y="3708400"/>
          <p14:tracePt t="5765" x="5792788" y="3686175"/>
          <p14:tracePt t="5777" x="5838825" y="3663950"/>
          <p14:tracePt t="5787" x="5883275" y="3641725"/>
          <p14:tracePt t="5797" x="5927725" y="3619500"/>
          <p14:tracePt t="5798" x="5961063" y="3586163"/>
          <p14:tracePt t="5809" x="6018213" y="3563938"/>
          <p14:tracePt t="5819" x="6062663" y="3552825"/>
          <p14:tracePt t="5822" x="6107113" y="3530600"/>
          <p14:tracePt t="5833" x="6151563" y="3506788"/>
          <p14:tracePt t="5836" x="6197600" y="3495675"/>
          <p14:tracePt t="5847" x="6242050" y="3473450"/>
          <p14:tracePt t="5858" x="6297613" y="3462338"/>
          <p14:tracePt t="5868" x="6342063" y="3451225"/>
          <p14:tracePt t="5869" x="6399213" y="3429000"/>
          <p14:tracePt t="5880" x="6454775" y="3417888"/>
          <p14:tracePt t="5889" x="6488113" y="3406775"/>
          <p14:tracePt t="5897" x="6521450" y="3406775"/>
          <p14:tracePt t="5904" x="6543675" y="3395663"/>
          <p14:tracePt t="5911" x="6578600" y="3384550"/>
          <p14:tracePt t="5919" x="6611938" y="3384550"/>
          <p14:tracePt t="5925" x="6634163" y="3373438"/>
          <p14:tracePt t="5933" x="6656388" y="3373438"/>
          <p14:tracePt t="5940" x="6667500" y="3373438"/>
          <p14:tracePt t="5947" x="6678613" y="3373438"/>
          <p14:tracePt t="5963" x="6689725" y="3373438"/>
          <p14:tracePt t="5996" x="6700838" y="3373438"/>
          <p14:tracePt t="6187" x="6700838" y="3384550"/>
          <p14:tracePt t="6197" x="6689725" y="3384550"/>
          <p14:tracePt t="6211" x="6678613" y="3384550"/>
          <p14:tracePt t="6222" x="6667500" y="3395663"/>
          <p14:tracePt t="6232" x="6645275" y="3395663"/>
          <p14:tracePt t="6242" x="6634163" y="3395663"/>
          <p14:tracePt t="6251" x="6623050" y="3406775"/>
          <p14:tracePt t="6252" x="6600825" y="3406775"/>
          <p14:tracePt t="6264" x="6578600" y="3417888"/>
          <p14:tracePt t="6274" x="6565900" y="3417888"/>
          <p14:tracePt t="6276" x="6554788" y="3429000"/>
          <p14:tracePt t="6294" x="6532563" y="3429000"/>
          <p14:tracePt t="6303" x="6521450" y="3429000"/>
          <p14:tracePt t="6313" x="6510338" y="3429000"/>
          <p14:tracePt t="6330" x="6499225" y="3429000"/>
          <p14:tracePt t="6659" x="6499225" y="3440113"/>
          <p14:tracePt t="6689" x="6499225" y="3451225"/>
          <p14:tracePt t="6722" x="6499225" y="3462338"/>
          <p14:tracePt t="6746" x="6510338" y="3473450"/>
          <p14:tracePt t="6778" x="6510338" y="3484563"/>
          <p14:tracePt t="6810" x="6510338" y="3495675"/>
          <p14:tracePt t="6874" x="6510338" y="3506788"/>
          <p14:tracePt t="7018" x="6510338" y="3495675"/>
          <p14:tracePt t="7034" x="6510338" y="3484563"/>
          <p14:tracePt t="7050" x="6510338" y="3473450"/>
          <p14:tracePt t="7057" x="6521450" y="3462338"/>
          <p14:tracePt t="7069" x="6521450" y="3451225"/>
          <p14:tracePt t="7075" x="6521450" y="3440113"/>
          <p14:tracePt t="7095" x="6521450" y="3429000"/>
          <p14:tracePt t="7103" x="6532563" y="3417888"/>
          <p14:tracePt t="7177" x="6532563" y="3406775"/>
          <p14:tracePt t="7201" x="6532563" y="3395663"/>
          <p14:tracePt t="7217" x="6532563" y="3384550"/>
          <p14:tracePt t="7233" x="6532563" y="3373438"/>
          <p14:tracePt t="7248" x="6543675" y="3362325"/>
          <p14:tracePt t="7264" x="6543675" y="3351213"/>
          <p14:tracePt t="7377" x="6554788" y="3351213"/>
          <p14:tracePt t="7409" x="6565900" y="3351213"/>
          <p14:tracePt t="7432" x="6565900" y="3340100"/>
          <p14:tracePt t="7449" x="6578600" y="3340100"/>
          <p14:tracePt t="7569" x="6565900" y="3351213"/>
          <p14:tracePt t="7585" x="6554788" y="3351213"/>
          <p14:tracePt t="7598" x="6543675" y="3362325"/>
          <p14:tracePt t="7608" x="6532563" y="3362325"/>
          <p14:tracePt t="7620" x="6521450" y="3362325"/>
          <p14:tracePt t="7628" x="6510338" y="3373438"/>
          <p14:tracePt t="7654" x="6499225" y="3373438"/>
          <p14:tracePt t="7673" x="6488113" y="3373438"/>
          <p14:tracePt t="7832" x="6499225" y="3373438"/>
          <p14:tracePt t="7841" x="6510338" y="3373438"/>
          <p14:tracePt t="7849" x="6521450" y="3373438"/>
          <p14:tracePt t="7857" x="6532563" y="3373438"/>
          <p14:tracePt t="7871" x="6543675" y="3373438"/>
          <p14:tracePt t="7872" x="6554788" y="3373438"/>
          <p14:tracePt t="7879" x="6565900" y="3373438"/>
          <p14:tracePt t="7887" x="6578600" y="3373438"/>
          <p14:tracePt t="7895" x="6589713" y="3373438"/>
          <p14:tracePt t="7903" x="6600825" y="3362325"/>
          <p14:tracePt t="7911" x="6611938" y="3362325"/>
          <p14:tracePt t="7919" x="6623050" y="3362325"/>
          <p14:tracePt t="7943" x="6634163" y="3362325"/>
          <p14:tracePt t="7968" x="6645275" y="3362325"/>
          <p14:tracePt t="8096" x="6645275" y="3351213"/>
          <p14:tracePt t="8113" x="6645275" y="3340100"/>
          <p14:tracePt t="8124" x="6645275" y="3327400"/>
          <p14:tracePt t="8139" x="6645275" y="3316288"/>
          <p14:tracePt t="8148" x="6645275" y="3305175"/>
          <p14:tracePt t="8158" x="6645275" y="3294063"/>
          <p14:tracePt t="8164" x="6645275" y="3282950"/>
          <p14:tracePt t="8180" x="6634163" y="3271838"/>
          <p14:tracePt t="8193" x="6634163" y="3260725"/>
          <p14:tracePt t="8204" x="6634163" y="3249613"/>
          <p14:tracePt t="8221" x="6634163" y="3238500"/>
          <p14:tracePt t="8232" x="6623050" y="3227388"/>
          <p14:tracePt t="8250" x="6623050" y="3216275"/>
          <p14:tracePt t="8296" x="6623050" y="3205163"/>
          <p14:tracePt t="8383" x="6623050" y="3216275"/>
          <p14:tracePt t="8410" x="6623050" y="3227388"/>
          <p14:tracePt t="8419" x="6623050" y="3238500"/>
          <p14:tracePt t="8428" x="6623050" y="3249613"/>
          <p14:tracePt t="8444" x="6623050" y="3260725"/>
          <p14:tracePt t="8454" x="6623050" y="3271838"/>
          <p14:tracePt t="8455" x="6623050" y="3282950"/>
          <p14:tracePt t="8466" x="6623050" y="3294063"/>
          <p14:tracePt t="8474" x="6623050" y="3305175"/>
          <p14:tracePt t="8484" x="6623050" y="3316288"/>
          <p14:tracePt t="8493" x="6623050" y="3327400"/>
          <p14:tracePt t="8504" x="6623050" y="3340100"/>
          <p14:tracePt t="8522" x="6623050" y="3351213"/>
          <p14:tracePt t="8530" x="6611938" y="3351213"/>
          <p14:tracePt t="8547" x="6611938" y="3362325"/>
          <p14:tracePt t="8572" x="6600825" y="3362325"/>
          <p14:tracePt t="8581" x="6600825" y="3373438"/>
          <p14:tracePt t="8639" x="6589713" y="3373438"/>
          <p14:tracePt t="8678" x="6589713" y="3384550"/>
          <p14:tracePt t="8705" x="6578600" y="3384550"/>
          <p14:tracePt t="8723" x="6578600" y="3395663"/>
          <p14:tracePt t="8741" x="6565900" y="3395663"/>
          <p14:tracePt t="8753" x="6565900" y="3406775"/>
          <p14:tracePt t="8770" x="6554788" y="3406775"/>
          <p14:tracePt t="8786" x="6554788" y="3417888"/>
          <p14:tracePt t="9620" x="6565900" y="3417888"/>
          <p14:tracePt t="9923" x="6578600" y="3417888"/>
          <p14:tracePt t="9955" x="6589713" y="3417888"/>
          <p14:tracePt t="9980" x="6600825" y="3417888"/>
          <p14:tracePt t="9998" x="6600825" y="3406775"/>
          <p14:tracePt t="10028" x="6611938" y="3406775"/>
          <p14:tracePt t="10124" x="6611938" y="3395663"/>
          <p14:tracePt t="10132" x="6623050" y="3395663"/>
          <p14:tracePt t="10187" x="6634163" y="3384550"/>
          <p14:tracePt t="10219" x="6634163" y="3373438"/>
          <p14:tracePt t="10586" x="6623050" y="3373438"/>
          <p14:tracePt t="10650" x="6623050" y="3362325"/>
          <p14:tracePt t="10740" x="6623050" y="3351213"/>
          <p14:tracePt t="10748" x="6623050" y="3340100"/>
          <p14:tracePt t="10762" x="6623050" y="3327400"/>
          <p14:tracePt t="10771" x="6623050" y="3316288"/>
          <p14:tracePt t="10778" x="6623050" y="3305175"/>
          <p14:tracePt t="10785" x="6623050" y="3294063"/>
          <p14:tracePt t="10793" x="6611938" y="3294063"/>
          <p14:tracePt t="10801" x="6611938" y="3282950"/>
          <p14:tracePt t="10810" x="6611938" y="3271838"/>
          <p14:tracePt t="10825" x="6611938" y="3260725"/>
          <p14:tracePt t="10842" x="6611938" y="3249613"/>
          <p14:tracePt t="10874" x="6611938" y="3238500"/>
          <p14:tracePt t="11296" x="6611938" y="3249613"/>
          <p14:tracePt t="11328" x="6611938" y="3260725"/>
          <p14:tracePt t="11351" x="6611938" y="3271838"/>
          <p14:tracePt t="11368" x="6611938" y="3282950"/>
          <p14:tracePt t="11384" x="6611938" y="3294063"/>
          <p14:tracePt t="11400" x="6611938" y="3305175"/>
          <p14:tracePt t="11408" x="6611938" y="3316288"/>
          <p14:tracePt t="11417" x="6611938" y="3327400"/>
          <p14:tracePt t="11424" x="6611938" y="3351213"/>
          <p14:tracePt t="11432" x="6611938" y="3384550"/>
          <p14:tracePt t="11439" x="6611938" y="3417888"/>
          <p14:tracePt t="11447" x="6611938" y="3451225"/>
          <p14:tracePt t="11456" x="6623050" y="3495675"/>
          <p14:tracePt t="11464" x="6623050" y="3541713"/>
          <p14:tracePt t="11472" x="6634163" y="3597275"/>
          <p14:tracePt t="11480" x="6634163" y="3652838"/>
          <p14:tracePt t="11488" x="6645275" y="3686175"/>
          <p14:tracePt t="11496" x="6645275" y="3721100"/>
          <p14:tracePt t="11504" x="6645275" y="3754438"/>
          <p14:tracePt t="11513" x="6667500" y="3821113"/>
          <p14:tracePt t="11521" x="6667500" y="3854450"/>
          <p14:tracePt t="11530" x="6667500" y="3898900"/>
          <p14:tracePt t="11536" x="6678613" y="3933825"/>
          <p14:tracePt t="11546" x="6678613" y="3978275"/>
          <p14:tracePt t="11553" x="6678613" y="4022725"/>
          <p14:tracePt t="11563" x="6678613" y="4056063"/>
          <p14:tracePt t="11569" x="6678613" y="4102100"/>
          <p14:tracePt t="11579" x="6678613" y="4124325"/>
          <p14:tracePt t="11586" x="6678613" y="4157663"/>
          <p14:tracePt t="11596" x="6678613" y="4191000"/>
          <p14:tracePt t="11603" x="6678613" y="4224338"/>
          <p14:tracePt t="11612" x="6678613" y="4257675"/>
          <p14:tracePt t="11621" x="6678613" y="4279900"/>
          <p14:tracePt t="11629" x="6678613" y="4303713"/>
          <p14:tracePt t="11636" x="6678613" y="4325938"/>
          <p14:tracePt t="11646" x="6678613" y="4337050"/>
          <p14:tracePt t="11653" x="6667500" y="4359275"/>
          <p14:tracePt t="11663" x="6667500" y="4370388"/>
          <p14:tracePt t="11664" x="6656388" y="4381500"/>
          <p14:tracePt t="11672" x="6656388" y="4392613"/>
          <p14:tracePt t="11680" x="6645275" y="4403725"/>
          <p14:tracePt t="11688" x="6645275" y="4414838"/>
          <p14:tracePt t="11696" x="6634163" y="4425950"/>
          <p14:tracePt t="11704" x="6623050" y="4437063"/>
          <p14:tracePt t="11713" x="6623050" y="4459288"/>
          <p14:tracePt t="11720" x="6611938" y="4470400"/>
          <p14:tracePt t="11730" x="6600825" y="4483100"/>
          <p14:tracePt t="11737" x="6600825" y="4505325"/>
          <p14:tracePt t="11746" x="6589713" y="4516438"/>
          <p14:tracePt t="11755" x="6578600" y="4527550"/>
          <p14:tracePt t="11763" x="6578600" y="4538663"/>
          <p14:tracePt t="11770" x="6565900" y="4549775"/>
          <p14:tracePt t="11779" x="6565900" y="4560888"/>
          <p14:tracePt t="11796" x="6554788" y="4560888"/>
          <p14:tracePt t="11803" x="6554788" y="4572000"/>
          <p14:tracePt t="11818" x="6554788" y="4583113"/>
          <p14:tracePt t="11918" x="6554788" y="4572000"/>
          <p14:tracePt t="11928" x="6543675" y="4560888"/>
          <p14:tracePt t="11935" x="6543675" y="4549775"/>
          <p14:tracePt t="11942" x="6532563" y="4516438"/>
          <p14:tracePt t="11951" x="6532563" y="4483100"/>
          <p14:tracePt t="11958" x="6521450" y="4448175"/>
          <p14:tracePt t="11967" x="6510338" y="4414838"/>
          <p14:tracePt t="11974" x="6499225" y="4370388"/>
          <p14:tracePt t="11983" x="6488113" y="4348163"/>
          <p14:tracePt t="11990" x="6488113" y="4314825"/>
          <p14:tracePt t="12000" x="6488113" y="4279900"/>
          <p14:tracePt t="12006" x="6477000" y="4246563"/>
          <p14:tracePt t="12016" x="6477000" y="4224338"/>
          <p14:tracePt t="12023" x="6477000" y="4191000"/>
          <p14:tracePt t="12033" x="6477000" y="4168775"/>
          <p14:tracePt t="12039" x="6477000" y="4146550"/>
          <p14:tracePt t="12049" x="6477000" y="4102100"/>
          <p14:tracePt t="12057" x="6477000" y="4078288"/>
          <p14:tracePt t="12066" x="6477000" y="4056063"/>
          <p14:tracePt t="12072" x="6477000" y="4000500"/>
          <p14:tracePt t="12082" x="6477000" y="3989388"/>
          <p14:tracePt t="12089" x="6477000" y="3956050"/>
          <p14:tracePt t="12099" x="6477000" y="3922713"/>
          <p14:tracePt t="12105" x="6477000" y="3887788"/>
          <p14:tracePt t="12115" x="6477000" y="3865563"/>
          <p14:tracePt t="12122" x="6488113" y="3843338"/>
          <p14:tracePt t="12132" x="6488113" y="3821113"/>
          <p14:tracePt t="12138" x="6488113" y="3810000"/>
          <p14:tracePt t="12150" x="6499225" y="3787775"/>
          <p14:tracePt t="12151" x="6499225" y="3776663"/>
          <p14:tracePt t="12158" x="6499225" y="3754438"/>
          <p14:tracePt t="12166" x="6510338" y="3743325"/>
          <p14:tracePt t="12174" x="6510338" y="3732213"/>
          <p14:tracePt t="12182" x="6510338" y="3721100"/>
          <p14:tracePt t="12190" x="6510338" y="3697288"/>
          <p14:tracePt t="12199" x="6510338" y="3686175"/>
          <p14:tracePt t="12206" x="6521450" y="3675063"/>
          <p14:tracePt t="12216" x="6521450" y="3652838"/>
          <p14:tracePt t="12222" x="6521450" y="3630613"/>
          <p14:tracePt t="12232" x="6521450" y="3619500"/>
          <p14:tracePt t="12239" x="6532563" y="3608388"/>
          <p14:tracePt t="12249" x="6532563" y="3586163"/>
          <p14:tracePt t="12255" x="6532563" y="3575050"/>
          <p14:tracePt t="12265" x="6532563" y="3563938"/>
          <p14:tracePt t="12271" x="6532563" y="3552825"/>
          <p14:tracePt t="12282" x="6532563" y="3541713"/>
          <p14:tracePt t="12288" x="6532563" y="3530600"/>
          <p14:tracePt t="12299" x="6532563" y="3517900"/>
          <p14:tracePt t="12306" x="6532563" y="3506788"/>
          <p14:tracePt t="12316" x="6532563" y="3495675"/>
          <p14:tracePt t="12332" x="6532563" y="3484563"/>
          <p14:tracePt t="12339" x="6532563" y="3473450"/>
          <p14:tracePt t="12352" x="6532563" y="3462338"/>
          <p14:tracePt t="12358" x="6532563" y="3451225"/>
          <p14:tracePt t="12382" x="6532563" y="3440113"/>
          <p14:tracePt t="12413" x="6532563" y="3429000"/>
          <p14:tracePt t="12447" x="6532563" y="3417888"/>
          <p14:tracePt t="12478" x="6532563" y="3406775"/>
          <p14:tracePt t="12502" x="6532563" y="3395663"/>
          <p14:tracePt t="12518" x="6532563" y="3384550"/>
          <p14:tracePt t="12542" x="6532563" y="3373438"/>
          <p14:tracePt t="12550" x="6521450" y="3373438"/>
          <p14:tracePt t="12558" x="6521450" y="3362325"/>
          <p14:tracePt t="12582" x="6521450" y="3351213"/>
          <p14:tracePt t="12606" x="6521450" y="3340100"/>
          <p14:tracePt t="12650" x="6510338" y="3327400"/>
          <p14:tracePt t="12814" x="6510338" y="3316288"/>
          <p14:tracePt t="13133" x="6510338" y="3327400"/>
          <p14:tracePt t="13940" x="6510338" y="3316288"/>
          <p14:tracePt t="13949" x="6521450" y="3305175"/>
          <p14:tracePt t="13957" x="6521450" y="3294063"/>
          <p14:tracePt t="13967" x="6521450" y="3282950"/>
          <p14:tracePt t="13976" x="6532563" y="3282950"/>
          <p14:tracePt t="13983" x="6532563" y="3271838"/>
          <p14:tracePt t="14010" x="6532563" y="3260725"/>
          <p14:tracePt t="14275" x="6532563" y="3271838"/>
          <p14:tracePt t="14363" x="6532563" y="3282950"/>
          <p14:tracePt t="14482" x="6521450" y="3282950"/>
          <p14:tracePt t="14510" x="6510338" y="3282950"/>
          <p14:tracePt t="15991" x="6499225" y="3282950"/>
          <p14:tracePt t="16002" x="6477000" y="3282950"/>
          <p14:tracePt t="16011" x="6443663" y="3294063"/>
          <p14:tracePt t="16021" x="6364288" y="3305175"/>
          <p14:tracePt t="16031" x="6286500" y="3340100"/>
          <p14:tracePt t="16032" x="6184900" y="3362325"/>
          <p14:tracePt t="16041" x="6051550" y="3406775"/>
          <p14:tracePt t="16055" x="5883275" y="3451225"/>
          <p14:tracePt t="16066" x="5726113" y="3484563"/>
          <p14:tracePt t="16066" x="5546725" y="3541713"/>
          <p14:tracePt t="16075" x="5367338" y="3586163"/>
          <p14:tracePt t="16087" x="5210175" y="3641725"/>
          <p14:tracePt t="16098" x="5054600" y="3675063"/>
          <p14:tracePt t="16099" x="4886325" y="3732213"/>
          <p14:tracePt t="16109" x="4740275" y="3765550"/>
          <p14:tracePt t="16121" x="4594225" y="3798888"/>
          <p14:tracePt t="16123" x="4459288" y="3832225"/>
          <p14:tracePt t="16135" x="4392613" y="3843338"/>
          <p14:tracePt t="16136" x="4191000" y="3887788"/>
          <p14:tracePt t="16147" x="4146550" y="3887788"/>
          <p14:tracePt t="16156" x="4033838" y="3911600"/>
          <p14:tracePt t="16166" x="3933825" y="3911600"/>
          <p14:tracePt t="16168" x="3854450" y="3922713"/>
          <p14:tracePt t="16178" x="3787775" y="3933825"/>
          <p14:tracePt t="16187" x="3732213" y="3933825"/>
          <p14:tracePt t="16197" x="3663950" y="3944938"/>
          <p14:tracePt t="16208" x="3652838" y="3944938"/>
          <p14:tracePt t="16210" x="3619500" y="3944938"/>
          <p14:tracePt t="16218" x="3575050" y="3944938"/>
          <p14:tracePt t="16227" x="3552825" y="3944938"/>
          <p14:tracePt t="16235" x="3517900" y="3944938"/>
          <p14:tracePt t="16242" x="3495675" y="3944938"/>
          <p14:tracePt t="16257" x="3473450" y="3944938"/>
          <p14:tracePt t="16258" x="3451225" y="3944938"/>
          <p14:tracePt t="16264" x="3429000" y="3944938"/>
          <p14:tracePt t="16272" x="3406775" y="3933825"/>
          <p14:tracePt t="16280" x="3384550" y="3922713"/>
          <p14:tracePt t="16289" x="3351213" y="3922713"/>
          <p14:tracePt t="16295" x="3340100" y="3922713"/>
          <p14:tracePt t="16302" x="3305175" y="3911600"/>
          <p14:tracePt t="16311" x="3271838" y="3898900"/>
          <p14:tracePt t="16318" x="3260725" y="3898900"/>
          <p14:tracePt t="16327" x="3216275" y="3887788"/>
          <p14:tracePt t="16334" x="3205163" y="3876675"/>
          <p14:tracePt t="16343" x="3160713" y="3865563"/>
          <p14:tracePt t="16350" x="3136900" y="3854450"/>
          <p14:tracePt t="16359" x="3114675" y="3854450"/>
          <p14:tracePt t="16366" x="3081338" y="3843338"/>
          <p14:tracePt t="16375" x="3048000" y="3832225"/>
          <p14:tracePt t="16382" x="3025775" y="3832225"/>
          <p14:tracePt t="16390" x="2981325" y="3821113"/>
          <p14:tracePt t="16398" x="2959100" y="3821113"/>
          <p14:tracePt t="16407" x="2935288" y="3821113"/>
          <p14:tracePt t="16414" x="2890838" y="3821113"/>
          <p14:tracePt t="16423" x="2857500" y="3821113"/>
          <p14:tracePt t="16430" x="2835275" y="3821113"/>
          <p14:tracePt t="16440" x="2801938" y="3821113"/>
          <p14:tracePt t="16447" x="2779713" y="3821113"/>
          <p14:tracePt t="16457" x="2755900" y="3821113"/>
          <p14:tracePt t="16463" x="2722563" y="3821113"/>
          <p14:tracePt t="16472" x="2700338" y="3821113"/>
          <p14:tracePt t="16479" x="2689225" y="3821113"/>
          <p14:tracePt t="16489" x="2678113" y="3821113"/>
          <p14:tracePt t="16496" x="2667000" y="3821113"/>
          <p14:tracePt t="16506" x="2655888" y="3832225"/>
          <p14:tracePt t="16523" x="2655888" y="3843338"/>
          <p14:tracePt t="16529" x="2644775" y="3843338"/>
          <p14:tracePt t="16539" x="2644775" y="3865563"/>
          <p14:tracePt t="16546" x="2644775" y="3876675"/>
          <p14:tracePt t="16556" x="2644775" y="3898900"/>
          <p14:tracePt t="16563" x="2644775" y="3922713"/>
          <p14:tracePt t="16573" x="2667000" y="3944938"/>
          <p14:tracePt t="16580" x="2678113" y="3967163"/>
          <p14:tracePt t="16590" x="2689225" y="4000500"/>
          <p14:tracePt t="16591" x="2700338" y="4022725"/>
          <p14:tracePt t="16599" x="2711450" y="4056063"/>
          <p14:tracePt t="16607" x="2733675" y="4089400"/>
          <p14:tracePt t="16616" x="2744788" y="4113213"/>
          <p14:tracePt t="16625" x="2768600" y="4157663"/>
          <p14:tracePt t="16632" x="2768600" y="4191000"/>
          <p14:tracePt t="16640" x="2790825" y="4224338"/>
          <p14:tracePt t="16648" x="2801938" y="4268788"/>
          <p14:tracePt t="16656" x="2813050" y="4314825"/>
          <p14:tracePt t="16664" x="2835275" y="4370388"/>
          <p14:tracePt t="16673" x="2846388" y="4414838"/>
          <p14:tracePt t="16680" x="2868613" y="4483100"/>
          <p14:tracePt t="16689" x="2890838" y="4549775"/>
          <p14:tracePt t="16697" x="2913063" y="4627563"/>
          <p14:tracePt t="16706" x="2924175" y="4684713"/>
          <p14:tracePt t="16713" x="2946400" y="4751388"/>
          <p14:tracePt t="16723" x="2946400" y="4773613"/>
          <p14:tracePt t="16730" x="2959100" y="4818063"/>
          <p14:tracePt t="16739" x="2970213" y="4851400"/>
          <p14:tracePt t="16747" x="2970213" y="4897438"/>
          <p14:tracePt t="16756" x="2981325" y="4919663"/>
          <p14:tracePt t="16764" x="2981325" y="4953000"/>
          <p14:tracePt t="16773" x="2981325" y="4997450"/>
          <p14:tracePt t="16774" x="2981325" y="5019675"/>
          <p14:tracePt t="16781" x="2970213" y="5054600"/>
          <p14:tracePt t="16790" x="2946400" y="5087938"/>
          <p14:tracePt t="16797" x="2935288" y="5132388"/>
          <p14:tracePt t="16807" x="2901950" y="5165725"/>
          <p14:tracePt t="16814" x="2868613" y="5221288"/>
          <p14:tracePt t="16823" x="2835275" y="5267325"/>
          <p14:tracePt t="16831" x="2790825" y="5311775"/>
          <p14:tracePt t="16839" x="2755900" y="5356225"/>
          <p14:tracePt t="16847" x="2700338" y="5411788"/>
          <p14:tracePt t="16856" x="2644775" y="5457825"/>
          <p14:tracePt t="16863" x="2589213" y="5502275"/>
          <p14:tracePt t="16873" x="2532063" y="5557838"/>
          <p14:tracePt t="16880" x="2465388" y="5602288"/>
          <p14:tracePt t="16889" x="2398713" y="5637213"/>
          <p14:tracePt t="16896" x="2341563" y="5681663"/>
          <p14:tracePt t="17985" x="0" y="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4" cstate="print"/>
          <a:srcRect l="30158" t="52781" r="31102" b="11782"/>
          <a:stretch>
            <a:fillRect/>
          </a:stretch>
        </p:blipFill>
        <p:spPr bwMode="auto">
          <a:xfrm>
            <a:off x="971550" y="937317"/>
            <a:ext cx="7029450" cy="354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Rettangolo 2"/>
          <p:cNvSpPr>
            <a:spLocks noChangeArrowheads="1"/>
          </p:cNvSpPr>
          <p:nvPr/>
        </p:nvSpPr>
        <p:spPr bwMode="auto">
          <a:xfrm>
            <a:off x="1298640" y="4585695"/>
            <a:ext cx="6459718" cy="553998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/>
            <a:r>
              <a:rPr lang="en-US" sz="1500" dirty="0">
                <a:solidFill>
                  <a:prstClr val="white"/>
                </a:solidFill>
                <a:latin typeface="Calibri"/>
              </a:rPr>
              <a:t>12-lead ECG in a 20-year old male rower at low-level training </a:t>
            </a:r>
            <a:r>
              <a:rPr lang="en-US" sz="1500" b="1" dirty="0">
                <a:solidFill>
                  <a:prstClr val="white"/>
                </a:solidFill>
                <a:latin typeface="Calibri"/>
              </a:rPr>
              <a:t>(Panel C) </a:t>
            </a:r>
            <a:r>
              <a:rPr lang="en-US" sz="1500" dirty="0">
                <a:solidFill>
                  <a:prstClr val="white"/>
                </a:solidFill>
                <a:latin typeface="Calibri"/>
              </a:rPr>
              <a:t>and at peak-training </a:t>
            </a:r>
            <a:r>
              <a:rPr lang="en-US" sz="1500" b="1" dirty="0">
                <a:solidFill>
                  <a:prstClr val="white"/>
                </a:solidFill>
                <a:latin typeface="Calibri"/>
              </a:rPr>
              <a:t>(Panel D)</a:t>
            </a:r>
            <a:endParaRPr lang="it-IT" sz="15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655676" y="535244"/>
            <a:ext cx="2484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it-IT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latin typeface="Calibri"/>
              </a:rPr>
              <a:t>Low training (68 bpm)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896036" y="535244"/>
            <a:ext cx="2862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it-IT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latin typeface="Calibri"/>
              </a:rPr>
              <a:t>Peak-training (58 bpm)</a:t>
            </a:r>
          </a:p>
        </p:txBody>
      </p:sp>
      <p:sp>
        <p:nvSpPr>
          <p:cNvPr id="10" name="Ovale 9"/>
          <p:cNvSpPr/>
          <p:nvPr/>
        </p:nvSpPr>
        <p:spPr>
          <a:xfrm>
            <a:off x="3709818" y="1325911"/>
            <a:ext cx="290682" cy="3324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it-IT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vale 10"/>
          <p:cNvSpPr/>
          <p:nvPr/>
        </p:nvSpPr>
        <p:spPr>
          <a:xfrm>
            <a:off x="3657600" y="3267955"/>
            <a:ext cx="290682" cy="3324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it-IT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vale 11"/>
          <p:cNvSpPr/>
          <p:nvPr/>
        </p:nvSpPr>
        <p:spPr>
          <a:xfrm>
            <a:off x="3709818" y="2296405"/>
            <a:ext cx="290682" cy="3324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it-IT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Ovale 19"/>
          <p:cNvSpPr/>
          <p:nvPr/>
        </p:nvSpPr>
        <p:spPr>
          <a:xfrm>
            <a:off x="7538868" y="3281092"/>
            <a:ext cx="290682" cy="3324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it-IT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Ovale 20"/>
          <p:cNvSpPr/>
          <p:nvPr/>
        </p:nvSpPr>
        <p:spPr>
          <a:xfrm>
            <a:off x="7486650" y="2343151"/>
            <a:ext cx="290682" cy="3324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it-IT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Ovale 21"/>
          <p:cNvSpPr/>
          <p:nvPr/>
        </p:nvSpPr>
        <p:spPr>
          <a:xfrm>
            <a:off x="7538868" y="1428751"/>
            <a:ext cx="290682" cy="3324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it-IT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45B270-6AAC-9F4F-A261-B35967F12C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9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9261">
        <p:blinds dir="vert"/>
      </p:transition>
    </mc:Choice>
    <mc:Fallback xmlns="">
      <p:transition spd="slow" advTm="3926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528" x="2946400" y="5703888"/>
          <p14:tracePt t="8536" x="3025775" y="5659438"/>
          <p14:tracePt t="8544" x="3092450" y="5637213"/>
          <p14:tracePt t="8552" x="3182938" y="5602288"/>
          <p14:tracePt t="8561" x="3260725" y="5568950"/>
          <p14:tracePt t="8567" x="3351213" y="5535613"/>
          <p14:tracePt t="8577" x="3429000" y="5502275"/>
          <p14:tracePt t="8589" x="3517900" y="5457825"/>
          <p14:tracePt t="8591" x="3608388" y="5422900"/>
          <p14:tracePt t="8602" x="3686175" y="5389563"/>
          <p14:tracePt t="8612" x="3765550" y="5356225"/>
          <p14:tracePt t="8620" x="3854450" y="5334000"/>
          <p14:tracePt t="8621" x="3922713" y="5300663"/>
          <p14:tracePt t="8634" x="4000500" y="5278438"/>
          <p14:tracePt t="8636" x="4078288" y="5256213"/>
          <p14:tracePt t="8645" x="4135438" y="5232400"/>
          <p14:tracePt t="8656" x="4202113" y="5210175"/>
          <p14:tracePt t="8666" x="4268788" y="5199063"/>
          <p14:tracePt t="8676" x="4337050" y="5187950"/>
          <p14:tracePt t="8685" x="4381500" y="5176838"/>
          <p14:tracePt t="8686" x="4448175" y="5176838"/>
          <p14:tracePt t="8696" x="4505325" y="5165725"/>
          <p14:tracePt t="8706" x="4560888" y="5165725"/>
          <p14:tracePt t="8715" x="4605338" y="5165725"/>
          <p14:tracePt t="8716" x="4649788" y="5165725"/>
          <p14:tracePt t="8726" x="4706938" y="5165725"/>
          <p14:tracePt t="8735" x="4751388" y="5165725"/>
          <p14:tracePt t="8745" x="4806950" y="5165725"/>
          <p14:tracePt t="8753" x="4851400" y="5165725"/>
          <p14:tracePt t="8761" x="4908550" y="5165725"/>
          <p14:tracePt t="8770" x="4975225" y="5165725"/>
          <p14:tracePt t="8776" x="5030788" y="5165725"/>
          <p14:tracePt t="8783" x="5087938" y="5154613"/>
          <p14:tracePt t="8792" x="5143500" y="5154613"/>
          <p14:tracePt t="8799" x="5210175" y="5154613"/>
          <p14:tracePt t="8809" x="5256213" y="5154613"/>
          <p14:tracePt t="8816" x="5311775" y="5143500"/>
          <p14:tracePt t="8825" x="5356225" y="5143500"/>
          <p14:tracePt t="8832" x="5411788" y="5143500"/>
          <p14:tracePt t="8842" x="5435600" y="5132388"/>
          <p14:tracePt t="8844" x="5480050" y="5132388"/>
          <p14:tracePt t="8852" x="5513388" y="5132388"/>
          <p14:tracePt t="8859" x="5568950" y="5121275"/>
          <p14:tracePt t="8867" x="5591175" y="5121275"/>
          <p14:tracePt t="8876" x="5626100" y="5121275"/>
          <p14:tracePt t="8883" x="5659438" y="5121275"/>
          <p14:tracePt t="8892" x="5692775" y="5121275"/>
          <p14:tracePt t="8899" x="5715000" y="5121275"/>
          <p14:tracePt t="8909" x="5737225" y="5121275"/>
          <p14:tracePt t="8916" x="5759450" y="5121275"/>
          <p14:tracePt t="8925" x="5781675" y="5121275"/>
          <p14:tracePt t="8932" x="5803900" y="5121275"/>
          <p14:tracePt t="8942" x="5816600" y="5121275"/>
          <p14:tracePt t="8949" x="5838825" y="5121275"/>
          <p14:tracePt t="9507" x="5838825" y="5110163"/>
          <p14:tracePt t="9516" x="5849938" y="5110163"/>
          <p14:tracePt t="9526" x="5861050" y="5099050"/>
          <p14:tracePt t="9535" x="5872163" y="5099050"/>
          <p14:tracePt t="9544" x="5883275" y="5099050"/>
          <p14:tracePt t="9553" x="5905500" y="5087938"/>
          <p14:tracePt t="9564" x="5916613" y="5087938"/>
          <p14:tracePt t="9566" x="5938838" y="5087938"/>
          <p14:tracePt t="9574" x="5961063" y="5076825"/>
          <p14:tracePt t="9584" x="5972175" y="5076825"/>
          <p14:tracePt t="9592" x="5994400" y="5076825"/>
          <p14:tracePt t="9603" x="6018213" y="5076825"/>
          <p14:tracePt t="9604" x="6040438" y="5076825"/>
          <p14:tracePt t="9615" x="6051550" y="5076825"/>
          <p14:tracePt t="9623" x="6073775" y="5076825"/>
          <p14:tracePt t="9633" x="6096000" y="5076825"/>
          <p14:tracePt t="9641" x="6107113" y="5076825"/>
          <p14:tracePt t="9642" x="6129338" y="5076825"/>
          <p14:tracePt t="9651" x="6151563" y="5087938"/>
          <p14:tracePt t="9663" x="6173788" y="5087938"/>
          <p14:tracePt t="9673" x="6184900" y="5099050"/>
          <p14:tracePt t="9675" x="6208713" y="5099050"/>
          <p14:tracePt t="9685" x="6230938" y="5099050"/>
          <p14:tracePt t="9693" x="6253163" y="5110163"/>
          <p14:tracePt t="9704" x="6264275" y="5110163"/>
          <p14:tracePt t="9712" x="6286500" y="5110163"/>
          <p14:tracePt t="9721" x="6297613" y="5110163"/>
          <p14:tracePt t="9723" x="6319838" y="5110163"/>
          <p14:tracePt t="9732" x="6330950" y="5110163"/>
          <p14:tracePt t="9740" x="6342063" y="5110163"/>
          <p14:tracePt t="9750" x="6353175" y="5110163"/>
          <p14:tracePt t="9758" x="6364288" y="5110163"/>
          <p14:tracePt t="9764" x="6375400" y="5110163"/>
          <p14:tracePt t="9771" x="6388100" y="5110163"/>
          <p14:tracePt t="9780" x="6399213" y="5110163"/>
          <p14:tracePt t="9787" x="6410325" y="5110163"/>
          <p14:tracePt t="9796" x="6421438" y="5110163"/>
          <p14:tracePt t="9803" x="6432550" y="5110163"/>
          <p14:tracePt t="9818" x="6443663" y="5110163"/>
          <p14:tracePt t="9829" x="6454775" y="5110163"/>
          <p14:tracePt t="9836" x="6465888" y="5110163"/>
          <p14:tracePt t="9846" x="6477000" y="5110163"/>
          <p14:tracePt t="9853" x="6488113" y="5110163"/>
          <p14:tracePt t="9863" x="6499225" y="5110163"/>
          <p14:tracePt t="9870" x="6510338" y="5110163"/>
          <p14:tracePt t="9879" x="6532563" y="5110163"/>
          <p14:tracePt t="9886" x="6554788" y="5110163"/>
          <p14:tracePt t="9896" x="6565900" y="5110163"/>
          <p14:tracePt t="9903" x="6589713" y="5110163"/>
          <p14:tracePt t="9913" x="6611938" y="5110163"/>
          <p14:tracePt t="9915" x="6634163" y="5110163"/>
          <p14:tracePt t="9921" x="6656388" y="5110163"/>
          <p14:tracePt t="9931" x="6678613" y="5099050"/>
          <p14:tracePt t="9938" x="6711950" y="5099050"/>
          <p14:tracePt t="9947" x="6734175" y="5087938"/>
          <p14:tracePt t="9955" x="6756400" y="5087938"/>
          <p14:tracePt t="9964" x="6780213" y="5076825"/>
          <p14:tracePt t="9971" x="6813550" y="5076825"/>
          <p14:tracePt t="9980" x="6835775" y="5076825"/>
          <p14:tracePt t="9986" x="6858000" y="5065713"/>
          <p14:tracePt t="9996" x="6880225" y="5054600"/>
          <p14:tracePt t="10003" x="6891338" y="5054600"/>
          <p14:tracePt t="10013" x="6913563" y="5054600"/>
          <p14:tracePt t="10019" x="6924675" y="5054600"/>
          <p14:tracePt t="10030" x="6946900" y="5054600"/>
          <p14:tracePt t="10036" x="6959600" y="5041900"/>
          <p14:tracePt t="10046" x="6970713" y="5041900"/>
          <p14:tracePt t="10053" x="6981825" y="5041900"/>
          <p14:tracePt t="10062" x="6992938" y="5041900"/>
          <p14:tracePt t="10069" x="7004050" y="5041900"/>
          <p14:tracePt t="10079" x="7015163" y="5030788"/>
          <p14:tracePt t="10087" x="7026275" y="5030788"/>
          <p14:tracePt t="10096" x="7048500" y="5030788"/>
          <p14:tracePt t="10103" x="7059613" y="5030788"/>
          <p14:tracePt t="10113" x="7081838" y="5030788"/>
          <p14:tracePt t="10114" x="7092950" y="5019675"/>
          <p14:tracePt t="10122" x="7104063" y="5019675"/>
          <p14:tracePt t="10131" x="7126288" y="5019675"/>
          <p14:tracePt t="10137" x="7137400" y="5019675"/>
          <p14:tracePt t="10147" x="7150100" y="5019675"/>
          <p14:tracePt t="10154" x="7172325" y="5019675"/>
          <p14:tracePt t="10163" x="7183438" y="5008563"/>
          <p14:tracePt t="10171" x="7194550" y="5008563"/>
          <p14:tracePt t="10180" x="7205663" y="5008563"/>
          <p14:tracePt t="10186" x="7227888" y="5008563"/>
          <p14:tracePt t="10196" x="7239000" y="5008563"/>
          <p14:tracePt t="10202" x="7250113" y="5008563"/>
          <p14:tracePt t="10212" x="7261225" y="4997450"/>
          <p14:tracePt t="10220" x="7272338" y="4997450"/>
          <p14:tracePt t="10230" x="7283450" y="4997450"/>
          <p14:tracePt t="10236" x="7294563" y="4997450"/>
          <p14:tracePt t="10246" x="7305675" y="4986338"/>
          <p14:tracePt t="10253" x="7316788" y="4986338"/>
          <p14:tracePt t="10263" x="7327900" y="4986338"/>
          <p14:tracePt t="10269" x="7340600" y="4986338"/>
          <p14:tracePt t="10280" x="7351713" y="4975225"/>
          <p14:tracePt t="10287" x="7362825" y="4975225"/>
          <p14:tracePt t="10297" x="7385050" y="4975225"/>
          <p14:tracePt t="10298" x="7396163" y="4964113"/>
          <p14:tracePt t="10305" x="7407275" y="4964113"/>
          <p14:tracePt t="10314" x="7418388" y="4953000"/>
          <p14:tracePt t="10321" x="7429500" y="4941888"/>
          <p14:tracePt t="10331" x="7451725" y="4941888"/>
          <p14:tracePt t="10337" x="7462838" y="4930775"/>
          <p14:tracePt t="10347" x="7473950" y="4919663"/>
          <p14:tracePt t="10355" x="7496175" y="4908550"/>
          <p14:tracePt t="10363" x="7507288" y="4897438"/>
          <p14:tracePt t="10370" x="7531100" y="4886325"/>
          <p14:tracePt t="10379" x="7542213" y="4886325"/>
          <p14:tracePt t="10386" x="7553325" y="4875213"/>
          <p14:tracePt t="10396" x="7564438" y="4864100"/>
          <p14:tracePt t="10404" x="7575550" y="4864100"/>
          <p14:tracePt t="10413" x="7586663" y="4851400"/>
          <p14:tracePt t="10420" x="7597775" y="4851400"/>
          <p14:tracePt t="10429" x="7608888" y="4851400"/>
          <p14:tracePt t="10436" x="7608888" y="4840288"/>
          <p14:tracePt t="10446" x="7620000" y="4840288"/>
          <p14:tracePt t="10453" x="7631113" y="4829175"/>
          <p14:tracePt t="10463" x="7653338" y="4829175"/>
          <p14:tracePt t="10469" x="7664450" y="4818063"/>
          <p14:tracePt t="10479" x="7675563" y="4806950"/>
          <p14:tracePt t="10481" x="7697788" y="4806950"/>
          <p14:tracePt t="10489" x="7708900" y="4795838"/>
          <p14:tracePt t="10497" x="7732713" y="4795838"/>
          <p14:tracePt t="10504" x="7754938" y="4784725"/>
          <p14:tracePt t="10513" x="7777163" y="4773613"/>
          <p14:tracePt t="10521" x="7788275" y="4762500"/>
          <p14:tracePt t="10530" x="7810500" y="4762500"/>
          <p14:tracePt t="10537" x="7821613" y="4751388"/>
          <p14:tracePt t="10546" x="7843838" y="4740275"/>
          <p14:tracePt t="10554" x="7854950" y="4740275"/>
          <p14:tracePt t="10563" x="7866063" y="4729163"/>
          <p14:tracePt t="10570" x="7877175" y="4718050"/>
          <p14:tracePt t="10580" x="7888288" y="4706938"/>
          <p14:tracePt t="10587" x="7899400" y="4695825"/>
          <p14:tracePt t="10596" x="7923213" y="4673600"/>
          <p14:tracePt t="10604" x="7934325" y="4660900"/>
          <p14:tracePt t="10613" x="7956550" y="4627563"/>
          <p14:tracePt t="10620" x="7967663" y="4616450"/>
          <p14:tracePt t="10629" x="7989888" y="4583113"/>
          <p14:tracePt t="10637" x="8012113" y="4549775"/>
          <p14:tracePt t="10646" x="8023225" y="4527550"/>
          <p14:tracePt t="10653" x="8034338" y="4505325"/>
          <p14:tracePt t="10664" x="8056563" y="4483100"/>
          <p14:tracePt t="10666" x="8078788" y="4437063"/>
          <p14:tracePt t="10673" x="8102600" y="4414838"/>
          <p14:tracePt t="10681" x="8113713" y="4403725"/>
          <p14:tracePt t="10688" x="8135938" y="4381500"/>
          <p14:tracePt t="10976" x="8135938" y="4359275"/>
          <p14:tracePt t="10985" x="8135938" y="4325938"/>
          <p14:tracePt t="10993" x="8147050" y="4314825"/>
          <p14:tracePt t="11003" x="8158163" y="4303713"/>
          <p14:tracePt t="11012" x="8169275" y="4279900"/>
          <p14:tracePt t="11022" x="8169275" y="4268788"/>
          <p14:tracePt t="11031" x="8180388" y="4246563"/>
          <p14:tracePt t="11034" x="8191500" y="4235450"/>
          <p14:tracePt t="11045" x="8202613" y="4202113"/>
          <p14:tracePt t="11055" x="8224838" y="4168775"/>
          <p14:tracePt t="11064" x="8235950" y="4146550"/>
          <p14:tracePt t="11067" x="8258175" y="4102100"/>
          <p14:tracePt t="11078" x="8269288" y="4056063"/>
          <p14:tracePt t="11088" x="8293100" y="4011613"/>
          <p14:tracePt t="11090" x="8304213" y="3956050"/>
          <p14:tracePt t="11100" x="8326438" y="3887788"/>
          <p14:tracePt t="11110" x="8337550" y="3821113"/>
          <p14:tracePt t="11120" x="8348663" y="3743325"/>
          <p14:tracePt t="11130" x="8348663" y="3675063"/>
          <p14:tracePt t="11133" x="8359775" y="3597275"/>
          <p14:tracePt t="11150" x="8370888" y="3440113"/>
          <p14:tracePt t="11159" x="8382000" y="3362325"/>
          <p14:tracePt t="11160" x="8382000" y="3305175"/>
          <p14:tracePt t="11171" x="8382000" y="3227388"/>
          <p14:tracePt t="11180" x="8382000" y="3149600"/>
          <p14:tracePt t="11189" x="8382000" y="3070225"/>
          <p14:tracePt t="11201" x="8382000" y="3014663"/>
          <p14:tracePt t="11202" x="8382000" y="2935288"/>
          <p14:tracePt t="11211" x="8382000" y="2868613"/>
          <p14:tracePt t="11220" x="8382000" y="2813050"/>
          <p14:tracePt t="11229" x="8382000" y="2755900"/>
          <p14:tracePt t="11238" x="8370888" y="2700338"/>
          <p14:tracePt t="11250" x="8359775" y="2633663"/>
          <p14:tracePt t="11260" x="8348663" y="2600325"/>
          <p14:tracePt t="11270" x="8348663" y="2554288"/>
          <p14:tracePt t="11279" x="8337550" y="2498725"/>
          <p14:tracePt t="11280" x="8337550" y="2476500"/>
          <p14:tracePt t="11290" x="8337550" y="2420938"/>
          <p14:tracePt t="11299" x="8326438" y="2387600"/>
          <p14:tracePt t="11309" x="8326438" y="2341563"/>
          <p14:tracePt t="11319" x="8315325" y="2308225"/>
          <p14:tracePt t="11320" x="8315325" y="2263775"/>
          <p14:tracePt t="11330" x="8304213" y="2230438"/>
          <p14:tracePt t="11339" x="8293100" y="2173288"/>
          <p14:tracePt t="11351" x="8280400" y="2128838"/>
          <p14:tracePt t="11352" x="8269288" y="2084388"/>
          <p14:tracePt t="11362" x="8258175" y="2028825"/>
          <p14:tracePt t="11372" x="8258175" y="1993900"/>
          <p14:tracePt t="11381" x="8258175" y="1938338"/>
          <p14:tracePt t="11389" x="8247063" y="1893888"/>
          <p14:tracePt t="11399" x="8247063" y="1849438"/>
          <p14:tracePt t="11403" x="8247063" y="1816100"/>
          <p14:tracePt t="11411" x="8247063" y="1792288"/>
          <p14:tracePt t="11421" x="8235950" y="1725613"/>
          <p14:tracePt t="11430" x="8235950" y="1714500"/>
          <p14:tracePt t="11432" x="8224838" y="1681163"/>
          <p14:tracePt t="11449" x="8213725" y="1625600"/>
          <p14:tracePt t="11459" x="8213725" y="1601788"/>
          <p14:tracePt t="11468" x="8202613" y="1590675"/>
          <p14:tracePt t="11477" x="8191500" y="1568450"/>
          <p14:tracePt t="11487" x="8191500" y="1557338"/>
          <p14:tracePt t="11489" x="8180388" y="1557338"/>
          <p14:tracePt t="11497" x="8180388" y="1546225"/>
          <p14:tracePt t="11507" x="8158163" y="1535113"/>
          <p14:tracePt t="11516" x="8158163" y="1524000"/>
          <p14:tracePt t="11525" x="8147050" y="1512888"/>
          <p14:tracePt t="11538" x="8135938" y="1501775"/>
          <p14:tracePt t="11547" x="8124825" y="1501775"/>
          <p14:tracePt t="11564" x="8113713" y="1490663"/>
          <p14:tracePt t="11575" x="8102600" y="1490663"/>
          <p14:tracePt t="11586" x="8089900" y="1490663"/>
          <p14:tracePt t="11606" x="8078788" y="1490663"/>
          <p14:tracePt t="11618" x="8067675" y="1490663"/>
          <p14:tracePt t="11626" x="8056563" y="1490663"/>
          <p14:tracePt t="11639" x="8045450" y="1490663"/>
          <p14:tracePt t="11647" x="8034338" y="1490663"/>
          <p14:tracePt t="11656" x="8023225" y="1490663"/>
          <p14:tracePt t="11673" x="8012113" y="1501775"/>
          <p14:tracePt t="11684" x="8001000" y="1501775"/>
          <p14:tracePt t="11691" x="7989888" y="1512888"/>
          <p14:tracePt t="11711" x="7978775" y="1524000"/>
          <p14:tracePt t="11719" x="7967663" y="1524000"/>
          <p14:tracePt t="11734" x="7967663" y="1535113"/>
          <p14:tracePt t="11742" x="7956550" y="1535113"/>
          <p14:tracePt t="11750" x="7956550" y="1546225"/>
          <p14:tracePt t="11767" x="7956550" y="1557338"/>
          <p14:tracePt t="11784" x="7945438" y="1568450"/>
          <p14:tracePt t="11791" x="7945438" y="1579563"/>
          <p14:tracePt t="11806" x="7945438" y="1590675"/>
          <p14:tracePt t="11814" x="7945438" y="1601788"/>
          <p14:tracePt t="11822" x="7945438" y="1612900"/>
          <p14:tracePt t="11838" x="7945438" y="1625600"/>
          <p14:tracePt t="11846" x="7945438" y="1636713"/>
          <p14:tracePt t="11854" x="7945438" y="1647825"/>
          <p14:tracePt t="11870" x="7945438" y="1658938"/>
          <p14:tracePt t="11886" x="7945438" y="1670050"/>
          <p14:tracePt t="11910" x="7945438" y="1681163"/>
          <p14:tracePt t="11926" x="7945438" y="1692275"/>
          <p14:tracePt t="11942" x="7945438" y="1703388"/>
          <p14:tracePt t="11950" x="7934325" y="1703388"/>
          <p14:tracePt t="11966" x="7934325" y="1714500"/>
          <p14:tracePt t="11983" x="7934325" y="1725613"/>
          <p14:tracePt t="12014" x="7934325" y="1736725"/>
          <p14:tracePt t="12030" x="7923213" y="1736725"/>
          <p14:tracePt t="12061" x="7923213" y="1747838"/>
          <p14:tracePt t="12069" x="7912100" y="1747838"/>
          <p14:tracePt t="12085" x="7899400" y="1747838"/>
          <p14:tracePt t="12093" x="7899400" y="1758950"/>
          <p14:tracePt t="12110" x="7888288" y="1770063"/>
          <p14:tracePt t="12118" x="7877175" y="1770063"/>
          <p14:tracePt t="12134" x="7877175" y="1781175"/>
          <p14:tracePt t="12141" x="7866063" y="1781175"/>
          <p14:tracePt t="12158" x="7866063" y="1792288"/>
          <p14:tracePt t="12350" x="7854950" y="1792288"/>
          <p14:tracePt t="12390" x="7843838" y="1781175"/>
          <p14:tracePt t="12405" x="7832725" y="1781175"/>
          <p14:tracePt t="12421" x="7821613" y="1770063"/>
          <p14:tracePt t="12446" x="7810500" y="1758950"/>
          <p14:tracePt t="12461" x="7799388" y="1758950"/>
          <p14:tracePt t="12478" x="7799388" y="1747838"/>
          <p14:tracePt t="12502" x="7788275" y="1747838"/>
          <p14:tracePt t="12534" x="7777163" y="1736725"/>
          <p14:tracePt t="12558" x="7766050" y="1736725"/>
          <p14:tracePt t="12574" x="7754938" y="1736725"/>
          <p14:tracePt t="12598" x="7743825" y="1736725"/>
          <p14:tracePt t="12614" x="7743825" y="1725613"/>
          <p14:tracePt t="13357" x="7743825" y="1736725"/>
          <p14:tracePt t="13374" x="7743825" y="1747838"/>
          <p14:tracePt t="13396" x="7743825" y="1758950"/>
          <p14:tracePt t="13460" x="7743825" y="1770063"/>
          <p14:tracePt t="13524" x="7743825" y="1781175"/>
          <p14:tracePt t="13556" x="7743825" y="1792288"/>
          <p14:tracePt t="13590" x="7743825" y="1803400"/>
          <p14:tracePt t="14211" x="7743825" y="1792288"/>
          <p14:tracePt t="14227" x="7743825" y="1781175"/>
          <p14:tracePt t="14237" x="7754938" y="1781175"/>
          <p14:tracePt t="14245" x="7754938" y="1770063"/>
          <p14:tracePt t="14258" x="7754938" y="1758950"/>
          <p14:tracePt t="14387" x="7766050" y="1758950"/>
          <p14:tracePt t="14427" x="7766050" y="1770063"/>
          <p14:tracePt t="14436" x="7766050" y="1781175"/>
          <p14:tracePt t="14450" x="7766050" y="1792288"/>
          <p14:tracePt t="14463" x="7777163" y="1803400"/>
          <p14:tracePt t="14473" x="7777163" y="1816100"/>
          <p14:tracePt t="14486" x="7777163" y="1827213"/>
          <p14:tracePt t="14501" x="7777163" y="1838325"/>
          <p14:tracePt t="14513" x="7788275" y="1849438"/>
          <p14:tracePt t="14525" x="7788275" y="1860550"/>
          <p14:tracePt t="14534" x="7788275" y="1871663"/>
          <p14:tracePt t="14554" x="7788275" y="1882775"/>
          <p14:tracePt t="14579" x="7788275" y="1893888"/>
          <p14:tracePt t="14597" x="7788275" y="1905000"/>
          <p14:tracePt t="14626" x="7788275" y="1916113"/>
          <p14:tracePt t="14650" x="7788275" y="1927225"/>
          <p14:tracePt t="14658" x="7788275" y="1938338"/>
          <p14:tracePt t="14668" x="7788275" y="1949450"/>
          <p14:tracePt t="14676" x="7788275" y="1960563"/>
          <p14:tracePt t="14685" x="7788275" y="1971675"/>
          <p14:tracePt t="14693" x="7788275" y="1993900"/>
          <p14:tracePt t="14702" x="7788275" y="2017713"/>
          <p14:tracePt t="14710" x="7788275" y="2039938"/>
          <p14:tracePt t="14718" x="7788275" y="2062163"/>
          <p14:tracePt t="14727" x="7788275" y="2084388"/>
          <p14:tracePt t="14735" x="7788275" y="2106613"/>
          <p14:tracePt t="14749" x="7788275" y="2151063"/>
          <p14:tracePt t="14757" x="7788275" y="2173288"/>
          <p14:tracePt t="14766" x="7788275" y="2197100"/>
          <p14:tracePt t="14775" x="7788275" y="2219325"/>
          <p14:tracePt t="14784" x="7788275" y="2241550"/>
          <p14:tracePt t="14792" x="7788275" y="2263775"/>
          <p14:tracePt t="14800" x="7788275" y="2274888"/>
          <p14:tracePt t="14809" x="7788275" y="2297113"/>
          <p14:tracePt t="14810" x="7788275" y="2308225"/>
          <p14:tracePt t="14820" x="7788275" y="2330450"/>
          <p14:tracePt t="14828" x="7788275" y="2352675"/>
          <p14:tracePt t="14835" x="7777163" y="2363788"/>
          <p14:tracePt t="14848" x="7777163" y="2387600"/>
          <p14:tracePt t="14849" x="7777163" y="2398713"/>
          <p14:tracePt t="14857" x="7777163" y="2420938"/>
          <p14:tracePt t="14865" x="7777163" y="2432050"/>
          <p14:tracePt t="14873" x="7777163" y="2454275"/>
          <p14:tracePt t="14881" x="7766050" y="2465388"/>
          <p14:tracePt t="14889" x="7766050" y="2476500"/>
          <p14:tracePt t="14898" x="7766050" y="2498725"/>
          <p14:tracePt t="14905" x="7766050" y="2509838"/>
          <p14:tracePt t="14914" x="7754938" y="2520950"/>
          <p14:tracePt t="14921" x="7754938" y="2543175"/>
          <p14:tracePt t="14937" x="7754938" y="2554288"/>
          <p14:tracePt t="14945" x="7743825" y="2565400"/>
          <p14:tracePt t="14970" x="7743825" y="2578100"/>
          <p14:tracePt t="14994" x="7732713" y="2589213"/>
          <p14:tracePt t="15009" x="7732713" y="2600325"/>
          <p14:tracePt t="15016" x="7721600" y="2611438"/>
          <p14:tracePt t="15024" x="7721600" y="2622550"/>
          <p14:tracePt t="15040" x="7708900" y="2633663"/>
          <p14:tracePt t="15049" x="7708900" y="2644775"/>
          <p14:tracePt t="15056" x="7708900" y="2655888"/>
          <p14:tracePt t="15072" x="7708900" y="2667000"/>
          <p14:tracePt t="15105" x="7708900" y="2678113"/>
          <p14:tracePt t="15177" x="7708900" y="2689225"/>
          <p14:tracePt t="15200" x="7708900" y="2700338"/>
          <p14:tracePt t="15216" x="7708900" y="2711450"/>
          <p14:tracePt t="15240" x="7708900" y="2722563"/>
          <p14:tracePt t="15480" x="7708900" y="2733675"/>
          <p14:tracePt t="15504" x="7708900" y="2744788"/>
          <p14:tracePt t="15729" x="7708900" y="2733675"/>
          <p14:tracePt t="15744" x="7708900" y="2722563"/>
          <p14:tracePt t="15768" x="7708900" y="2711450"/>
          <p14:tracePt t="15872" x="7708900" y="2700338"/>
          <p14:tracePt t="16622" x="7708900" y="2711450"/>
          <p14:tracePt t="16632" x="7708900" y="2733675"/>
          <p14:tracePt t="16641" x="7721600" y="2755900"/>
          <p14:tracePt t="16650" x="7721600" y="2779713"/>
          <p14:tracePt t="16666" x="7732713" y="2813050"/>
          <p14:tracePt t="16668" x="7743825" y="2846388"/>
          <p14:tracePt t="16679" x="7754938" y="2890838"/>
          <p14:tracePt t="16688" x="7754938" y="2924175"/>
          <p14:tracePt t="16691" x="7766050" y="2946400"/>
          <p14:tracePt t="16699" x="7766050" y="2981325"/>
          <p14:tracePt t="16706" x="7777163" y="3014663"/>
          <p14:tracePt t="16719" x="7777163" y="3048000"/>
          <p14:tracePt t="16725" x="7788275" y="3081338"/>
          <p14:tracePt t="16729" x="7788275" y="3114675"/>
          <p14:tracePt t="16738" x="7799388" y="3136900"/>
          <p14:tracePt t="16749" x="7799388" y="3160713"/>
          <p14:tracePt t="16755" x="7799388" y="3194050"/>
          <p14:tracePt t="16766" x="7799388" y="3216275"/>
          <p14:tracePt t="16768" x="7799388" y="3238500"/>
          <p14:tracePt t="16786" x="7799388" y="3294063"/>
          <p14:tracePt t="16794" x="7799388" y="3316288"/>
          <p14:tracePt t="16802" x="7799388" y="3340100"/>
          <p14:tracePt t="16811" x="7799388" y="3362325"/>
          <p14:tracePt t="16820" x="7799388" y="3384550"/>
          <p14:tracePt t="16829" x="7799388" y="3395663"/>
          <p14:tracePt t="16830" x="7788275" y="3406775"/>
          <p14:tracePt t="16840" x="7788275" y="3417888"/>
          <p14:tracePt t="16848" x="7788275" y="3429000"/>
          <p14:tracePt t="16865" x="7788275" y="3440113"/>
          <p14:tracePt t="16874" x="7788275" y="3451225"/>
          <p14:tracePt t="16880" x="7777163" y="3451225"/>
          <p14:tracePt t="16887" x="7777163" y="3462338"/>
          <p14:tracePt t="16894" x="7777163" y="3473450"/>
          <p14:tracePt t="16903" x="7777163" y="3484563"/>
          <p14:tracePt t="16910" x="7766050" y="3484563"/>
          <p14:tracePt t="16920" x="7766050" y="3495675"/>
          <p14:tracePt t="16926" x="7754938" y="3506788"/>
          <p14:tracePt t="16936" x="7754938" y="3517900"/>
          <p14:tracePt t="16958" x="7754938" y="3530600"/>
          <p14:tracePt t="16986" x="7754938" y="3541713"/>
          <p14:tracePt t="16993" x="7743825" y="3541713"/>
          <p14:tracePt t="17008" x="7743825" y="3552825"/>
          <p14:tracePt t="17037" x="7743825" y="3563938"/>
          <p14:tracePt t="17109" x="7732713" y="3563938"/>
          <p14:tracePt t="17157" x="7732713" y="3575050"/>
          <p14:tracePt t="17237" x="7732713" y="3586163"/>
          <p14:tracePt t="17580" x="7732713" y="3575050"/>
          <p14:tracePt t="17836" x="7732713" y="3563938"/>
          <p14:tracePt t="18506" x="7721600" y="3563938"/>
          <p14:tracePt t="19090" x="7708900" y="3563938"/>
          <p14:tracePt t="19105" x="7708900" y="3552825"/>
          <p14:tracePt t="19115" x="7697788" y="3541713"/>
          <p14:tracePt t="19125" x="7697788" y="3530600"/>
          <p14:tracePt t="19134" x="7686675" y="3506788"/>
          <p14:tracePt t="19143" x="7686675" y="3484563"/>
          <p14:tracePt t="19153" x="7675563" y="3462338"/>
          <p14:tracePt t="19161" x="7664450" y="3429000"/>
          <p14:tracePt t="19173" x="7664450" y="3406775"/>
          <p14:tracePt t="19174" x="7664450" y="3384550"/>
          <p14:tracePt t="19182" x="7653338" y="3351213"/>
          <p14:tracePt t="19191" x="7653338" y="3316288"/>
          <p14:tracePt t="19201" x="7653338" y="3282950"/>
          <p14:tracePt t="19204" x="7653338" y="3260725"/>
          <p14:tracePt t="19212" x="7653338" y="3205163"/>
          <p14:tracePt t="19222" x="7653338" y="3182938"/>
          <p14:tracePt t="19230" x="7653338" y="3149600"/>
          <p14:tracePt t="19238" x="7653338" y="3114675"/>
          <p14:tracePt t="19247" x="7653338" y="3081338"/>
          <p14:tracePt t="19255" x="7653338" y="3048000"/>
          <p14:tracePt t="19263" x="7653338" y="3025775"/>
          <p14:tracePt t="19271" x="7653338" y="3003550"/>
          <p14:tracePt t="19280" x="7653338" y="2970213"/>
          <p14:tracePt t="19281" x="7653338" y="2946400"/>
          <p14:tracePt t="19290" x="7653338" y="2924175"/>
          <p14:tracePt t="19299" x="7664450" y="2913063"/>
          <p14:tracePt t="19310" x="7664450" y="2890838"/>
          <p14:tracePt t="19318" x="7664450" y="2879725"/>
          <p14:tracePt t="19327" x="7664450" y="2868613"/>
          <p14:tracePt t="19334" x="7664450" y="2857500"/>
          <p14:tracePt t="19341" x="7664450" y="2846388"/>
          <p14:tracePt t="19347" x="7664450" y="2835275"/>
          <p14:tracePt t="19355" x="7664450" y="2824163"/>
          <p14:tracePt t="19370" x="7664450" y="2813050"/>
          <p14:tracePt t="19376" x="7664450" y="2801938"/>
          <p14:tracePt t="19385" x="7664450" y="2790825"/>
          <p14:tracePt t="19393" x="7664450" y="2779713"/>
          <p14:tracePt t="19401" x="7664450" y="2768600"/>
          <p14:tracePt t="19417" x="7664450" y="2755900"/>
          <p14:tracePt t="19425" x="7664450" y="2744788"/>
          <p14:tracePt t="19440" x="7664450" y="2733675"/>
          <p14:tracePt t="19456" x="7664450" y="2722563"/>
          <p14:tracePt t="19473" x="7664450" y="2711450"/>
          <p14:tracePt t="19489" x="7664450" y="2700338"/>
          <p14:tracePt t="19521" x="7664450" y="2689225"/>
          <p14:tracePt t="19538" x="7664450" y="2678113"/>
          <p14:tracePt t="19554" x="7664450" y="2667000"/>
          <p14:tracePt t="19601" x="7664450" y="2655888"/>
          <p14:tracePt t="20096" x="7664450" y="2644775"/>
          <p14:tracePt t="20112" x="7664450" y="2633663"/>
          <p14:tracePt t="20128" x="7664450" y="2622550"/>
          <p14:tracePt t="20138" x="7664450" y="2611438"/>
          <p14:tracePt t="20148" x="7664450" y="2600325"/>
          <p14:tracePt t="20155" x="7664450" y="2589213"/>
          <p14:tracePt t="20163" x="7664450" y="2578100"/>
          <p14:tracePt t="20172" x="7664450" y="2565400"/>
          <p14:tracePt t="20179" x="7664450" y="2554288"/>
          <p14:tracePt t="20189" x="7664450" y="2543175"/>
          <p14:tracePt t="20196" x="7664450" y="2520950"/>
          <p14:tracePt t="20206" x="7664450" y="2498725"/>
          <p14:tracePt t="20213" x="7664450" y="2487613"/>
          <p14:tracePt t="20224" x="7664450" y="2454275"/>
          <p14:tracePt t="20225" x="7664450" y="2420938"/>
          <p14:tracePt t="20234" x="7664450" y="2387600"/>
          <p14:tracePt t="20244" x="7664450" y="2374900"/>
          <p14:tracePt t="20253" x="7664450" y="2341563"/>
          <p14:tracePt t="20261" x="7675563" y="2319338"/>
          <p14:tracePt t="20272" x="7675563" y="2286000"/>
          <p14:tracePt t="20273" x="7686675" y="2252663"/>
          <p14:tracePt t="20281" x="7686675" y="2230438"/>
          <p14:tracePt t="20291" x="7686675" y="2219325"/>
          <p14:tracePt t="20300" x="7697788" y="2197100"/>
          <p14:tracePt t="20311" x="7697788" y="2173288"/>
          <p14:tracePt t="20313" x="7697788" y="2162175"/>
          <p14:tracePt t="20321" x="7697788" y="2151063"/>
          <p14:tracePt t="20330" x="7697788" y="2139950"/>
          <p14:tracePt t="20338" x="7697788" y="2128838"/>
          <p14:tracePt t="20346" x="7697788" y="2117725"/>
          <p14:tracePt t="20352" x="7697788" y="2095500"/>
          <p14:tracePt t="20361" x="7697788" y="2084388"/>
          <p14:tracePt t="20367" x="7697788" y="2073275"/>
          <p14:tracePt t="20377" x="7708900" y="2062163"/>
          <p14:tracePt t="20384" x="7708900" y="2039938"/>
          <p14:tracePt t="20391" x="7708900" y="2028825"/>
          <p14:tracePt t="20399" x="7708900" y="2017713"/>
          <p14:tracePt t="20407" x="7708900" y="2006600"/>
          <p14:tracePt t="20415" x="7708900" y="1993900"/>
          <p14:tracePt t="20427" x="7708900" y="1982788"/>
          <p14:tracePt t="20433" x="7708900" y="1971675"/>
          <p14:tracePt t="20440" x="7708900" y="1960563"/>
          <p14:tracePt t="20447" x="7708900" y="1949450"/>
          <p14:tracePt t="20455" x="7708900" y="1938338"/>
          <p14:tracePt t="20463" x="7708900" y="1927225"/>
          <p14:tracePt t="20471" x="7708900" y="1916113"/>
          <p14:tracePt t="20479" x="7708900" y="1905000"/>
          <p14:tracePt t="20487" x="7708900" y="1893888"/>
          <p14:tracePt t="20496" x="7708900" y="1871663"/>
          <p14:tracePt t="20511" x="7708900" y="1849438"/>
          <p14:tracePt t="20519" x="7708900" y="1838325"/>
          <p14:tracePt t="20527" x="7708900" y="1827213"/>
          <p14:tracePt t="20535" x="7708900" y="1816100"/>
          <p14:tracePt t="20544" x="7708900" y="1803400"/>
          <p14:tracePt t="20551" x="7708900" y="1792288"/>
          <p14:tracePt t="20567" x="7708900" y="1781175"/>
          <p14:tracePt t="20583" x="7708900" y="1770063"/>
          <p14:tracePt t="20599" x="7708900" y="1758950"/>
          <p14:tracePt t="20671" x="7708900" y="1747838"/>
          <p14:tracePt t="20711" x="7708900" y="1736725"/>
          <p14:tracePt t="20726" x="7721600" y="1736725"/>
          <p14:tracePt t="20743" x="7721600" y="1725613"/>
          <p14:tracePt t="20863" x="7732713" y="1725613"/>
          <p14:tracePt t="20911" x="7743825" y="1725613"/>
          <p14:tracePt t="20943" x="7754938" y="1725613"/>
          <p14:tracePt t="20975" x="7766050" y="1725613"/>
          <p14:tracePt t="20998" x="7777163" y="1714500"/>
          <p14:tracePt t="21006" x="7788275" y="1714500"/>
          <p14:tracePt t="21030" x="7799388" y="1703388"/>
          <p14:tracePt t="21040" x="7810500" y="1703388"/>
          <p14:tracePt t="21071" x="7821613" y="1692275"/>
          <p14:tracePt t="21094" x="7832725" y="1692275"/>
          <p14:tracePt t="21110" x="7832725" y="1681163"/>
          <p14:tracePt t="21120" x="7843838" y="1681163"/>
          <p14:tracePt t="21128" x="7843838" y="1670050"/>
          <p14:tracePt t="21138" x="7854950" y="1670050"/>
          <p14:tracePt t="21154" x="7866063" y="1658938"/>
          <p14:tracePt t="21171" x="7877175" y="1647825"/>
          <p14:tracePt t="21203" x="7888288" y="1636713"/>
          <p14:tracePt t="21246" x="7888288" y="1625600"/>
          <p14:tracePt t="21270" x="7888288" y="1612900"/>
          <p14:tracePt t="21288" x="7899400" y="1601788"/>
          <p14:tracePt t="21310" x="7899400" y="1590675"/>
          <p14:tracePt t="21349" x="7899400" y="1579563"/>
          <p14:tracePt t="21412" x="7899400" y="1568450"/>
          <p14:tracePt t="21421" x="7912100" y="1568450"/>
          <p14:tracePt t="21444" x="7912100" y="1557338"/>
          <p14:tracePt t="21493" x="7912100" y="1546225"/>
          <p14:tracePt t="21957" x="7912100" y="1557338"/>
          <p14:tracePt t="21973" x="7912100" y="1568450"/>
          <p14:tracePt t="22364" x="7899400" y="1579563"/>
          <p14:tracePt t="22376" x="7888288" y="1601788"/>
          <p14:tracePt t="22384" x="7877175" y="1612900"/>
          <p14:tracePt t="22394" x="7866063" y="1636713"/>
          <p14:tracePt t="22404" x="7854950" y="1647825"/>
          <p14:tracePt t="22416" x="7843838" y="1670050"/>
          <p14:tracePt t="22417" x="7832725" y="1681163"/>
          <p14:tracePt t="22430" x="7821613" y="1703388"/>
          <p14:tracePt t="22431" x="7810500" y="1714500"/>
          <p14:tracePt t="22440" x="7799388" y="1736725"/>
          <p14:tracePt t="22453" x="7788275" y="1747838"/>
          <p14:tracePt t="22464" x="7777163" y="1758950"/>
          <p14:tracePt t="22465" x="7766050" y="1770063"/>
          <p14:tracePt t="22478" x="7754938" y="1770063"/>
          <p14:tracePt t="22479" x="7754938" y="1781175"/>
          <p14:tracePt t="22488" x="7743825" y="1792288"/>
          <p14:tracePt t="22505" x="7732713" y="1792288"/>
          <p14:tracePt t="22514" x="7721600" y="1803400"/>
          <p14:tracePt t="22524" x="7721600" y="1816100"/>
          <p14:tracePt t="22532" x="7708900" y="1827213"/>
          <p14:tracePt t="22534" x="7697788" y="1827213"/>
          <p14:tracePt t="22544" x="7686675" y="1838325"/>
          <p14:tracePt t="22561" x="7675563" y="1849438"/>
          <p14:tracePt t="22579" x="7664450" y="1860550"/>
          <p14:tracePt t="22608" x="7664450" y="1871663"/>
          <p14:tracePt t="22621" x="7653338" y="1871663"/>
          <p14:tracePt t="22652" x="7642225" y="1882775"/>
          <p14:tracePt t="22667" x="7631113" y="1882775"/>
          <p14:tracePt t="22675" x="7631113" y="1893888"/>
          <p14:tracePt t="22683" x="7620000" y="1893888"/>
          <p14:tracePt t="22691" x="7620000" y="1905000"/>
          <p14:tracePt t="22698" x="7608888" y="1905000"/>
          <p14:tracePt t="22715" x="7608888" y="1916113"/>
          <p14:tracePt t="22723" x="7597775" y="1916113"/>
          <p14:tracePt t="22931" x="7597775" y="1905000"/>
          <p14:tracePt t="22939" x="7608888" y="1905000"/>
          <p14:tracePt t="22946" x="7620000" y="1893888"/>
          <p14:tracePt t="22955" x="7631113" y="1882775"/>
          <p14:tracePt t="22963" x="7631113" y="1871663"/>
          <p14:tracePt t="22973" x="7642225" y="1860550"/>
          <p14:tracePt t="22980" x="7653338" y="1860550"/>
          <p14:tracePt t="22986" x="7653338" y="1849438"/>
          <p14:tracePt t="22995" x="7664450" y="1849438"/>
          <p14:tracePt t="23003" x="7664450" y="1838325"/>
          <p14:tracePt t="23027" x="7675563" y="1838325"/>
          <p14:tracePt t="23043" x="7675563" y="1827213"/>
          <p14:tracePt t="23123" x="7675563" y="1816100"/>
          <p14:tracePt t="23138" x="7675563" y="1803400"/>
          <p14:tracePt t="23146" x="7686675" y="1803400"/>
          <p14:tracePt t="23154" x="7686675" y="1792288"/>
          <p14:tracePt t="23170" x="7686675" y="1781175"/>
          <p14:tracePt t="23178" x="7697788" y="1770063"/>
          <p14:tracePt t="23194" x="7697788" y="1758950"/>
          <p14:tracePt t="23210" x="7697788" y="1747838"/>
          <p14:tracePt t="23234" x="7708900" y="1736725"/>
          <p14:tracePt t="23250" x="7708900" y="1725613"/>
          <p14:tracePt t="23258" x="7721600" y="1714500"/>
          <p14:tracePt t="23275" x="7721600" y="1703388"/>
          <p14:tracePt t="23282" x="7732713" y="1703388"/>
          <p14:tracePt t="23290" x="7732713" y="1692275"/>
          <p14:tracePt t="23306" x="7743825" y="1681163"/>
          <p14:tracePt t="23323" x="7743825" y="1670050"/>
          <p14:tracePt t="23331" x="7754938" y="1670050"/>
          <p14:tracePt t="23338" x="7754938" y="1658938"/>
          <p14:tracePt t="23347" x="7766050" y="1647825"/>
          <p14:tracePt t="23363" x="7766050" y="1636713"/>
          <p14:tracePt t="23370" x="7777163" y="1625600"/>
          <p14:tracePt t="23379" x="7777163" y="1612900"/>
          <p14:tracePt t="23386" x="7788275" y="1612900"/>
          <p14:tracePt t="23393" x="7788275" y="1601788"/>
          <p14:tracePt t="23402" x="7788275" y="1590675"/>
          <p14:tracePt t="23418" x="7788275" y="1579563"/>
          <p14:tracePt t="23466" x="7788275" y="1568450"/>
          <p14:tracePt t="23937" x="7788275" y="1557338"/>
          <p14:tracePt t="23955" x="7799388" y="1557338"/>
          <p14:tracePt t="23963" x="7799388" y="1546225"/>
          <p14:tracePt t="23976" x="7810500" y="1535113"/>
          <p14:tracePt t="23992" x="7810500" y="1524000"/>
          <p14:tracePt t="24008" x="7810500" y="1512888"/>
          <p14:tracePt t="24025" x="7810500" y="1501775"/>
          <p14:tracePt t="24065" x="7810500" y="1490663"/>
          <p14:tracePt t="24105" x="7810500" y="1479550"/>
          <p14:tracePt t="24115" x="7821613" y="1479550"/>
          <p14:tracePt t="24124" x="7821613" y="1468438"/>
          <p14:tracePt t="24141" x="7821613" y="1457325"/>
          <p14:tracePt t="24156" x="7821613" y="1446213"/>
          <p14:tracePt t="24172" x="7821613" y="1435100"/>
          <p14:tracePt t="24195" x="7821613" y="1422400"/>
          <p14:tracePt t="24226" x="7821613" y="1411288"/>
          <p14:tracePt t="24243" x="7821613" y="1400175"/>
          <p14:tracePt t="24251" x="7832725" y="1400175"/>
          <p14:tracePt t="24260" x="7832725" y="1389063"/>
          <p14:tracePt t="24280" x="7832725" y="1377950"/>
          <p14:tracePt t="24288" x="7843838" y="1377950"/>
          <p14:tracePt t="24384" x="7843838" y="1366838"/>
          <p14:tracePt t="24831" x="7843838" y="1377950"/>
          <p14:tracePt t="24863" x="7843838" y="1389063"/>
          <p14:tracePt t="24872" x="7843838" y="1400175"/>
          <p14:tracePt t="24881" x="7843838" y="1411288"/>
          <p14:tracePt t="24890" x="7843838" y="1422400"/>
          <p14:tracePt t="24898" x="7843838" y="1435100"/>
          <p14:tracePt t="24908" x="7843838" y="1457325"/>
          <p14:tracePt t="24916" x="7843838" y="1468438"/>
          <p14:tracePt t="24927" x="7843838" y="1479550"/>
          <p14:tracePt t="24928" x="7843838" y="1490663"/>
          <p14:tracePt t="24936" x="7843838" y="1501775"/>
          <p14:tracePt t="24951" x="7843838" y="1512888"/>
          <p14:tracePt t="24983" x="7843838" y="1524000"/>
          <p14:tracePt t="25015" x="7843838" y="1535113"/>
          <p14:tracePt t="25041" x="7843838" y="1546225"/>
          <p14:tracePt t="25063" x="7843838" y="1557338"/>
          <p14:tracePt t="25086" x="7843838" y="1568450"/>
          <p14:tracePt t="25127" x="7832725" y="1568450"/>
          <p14:tracePt t="25145" x="7832725" y="1579563"/>
          <p14:tracePt t="25161" x="7821613" y="1579563"/>
          <p14:tracePt t="25170" x="7821613" y="1590675"/>
          <p14:tracePt t="25182" x="7810500" y="1590675"/>
          <p14:tracePt t="25192" x="7810500" y="1601788"/>
          <p14:tracePt t="25239" x="7799388" y="1601788"/>
          <p14:tracePt t="25383" x="7799388" y="1590675"/>
          <p14:tracePt t="25398" x="7799388" y="1579563"/>
          <p14:tracePt t="25409" x="7799388" y="1568450"/>
          <p14:tracePt t="25430" x="7799388" y="1557338"/>
          <p14:tracePt t="25447" x="7799388" y="1546225"/>
          <p14:tracePt t="25470" x="7799388" y="1535113"/>
          <p14:tracePt t="25495" x="7799388" y="1524000"/>
          <p14:tracePt t="25503" x="7799388" y="1512888"/>
          <p14:tracePt t="25513" x="7799388" y="1501775"/>
          <p14:tracePt t="25520" x="7810500" y="1490663"/>
          <p14:tracePt t="25534" x="7810500" y="1479550"/>
          <p14:tracePt t="25554" x="7821613" y="1468438"/>
          <p14:tracePt t="25582" x="7821613" y="1457325"/>
          <p14:tracePt t="25758" x="7832725" y="1457325"/>
          <p14:tracePt t="25781" x="7832725" y="1468438"/>
          <p14:tracePt t="25790" x="7843838" y="1468438"/>
          <p14:tracePt t="25806" x="7854950" y="1479550"/>
          <p14:tracePt t="25829" x="7866063" y="1479550"/>
          <p14:tracePt t="25838" x="7866063" y="1490663"/>
          <p14:tracePt t="25918" x="7877175" y="1490663"/>
          <p14:tracePt t="26237" x="7888288" y="1490663"/>
          <p14:tracePt t="26253" x="7888288" y="1501775"/>
          <p14:tracePt t="26357" x="7899400" y="1512888"/>
          <p14:tracePt t="26389" x="7912100" y="1524000"/>
          <p14:tracePt t="26429" x="7923213" y="1524000"/>
          <p14:tracePt t="26438" x="7923213" y="1535113"/>
          <p14:tracePt t="26501" x="7923213" y="1546225"/>
          <p14:tracePt t="26591" x="7934325" y="1557338"/>
          <p14:tracePt t="26629" x="7945438" y="1568450"/>
          <p14:tracePt t="26656" x="7945438" y="1579563"/>
          <p14:tracePt t="26664" x="7956550" y="1579563"/>
          <p14:tracePt t="26672" x="7956550" y="1590675"/>
          <p14:tracePt t="26688" x="7956550" y="1601788"/>
          <p14:tracePt t="26694" x="7967663" y="1601788"/>
          <p14:tracePt t="26705" x="7967663" y="1612900"/>
          <p14:tracePt t="26720" x="7978775" y="1612900"/>
          <p14:tracePt t="26727" x="7978775" y="1625600"/>
          <p14:tracePt t="27427" x="7967663" y="1625600"/>
          <p14:tracePt t="27436" x="7956550" y="1636713"/>
          <p14:tracePt t="27444" x="7934325" y="1647825"/>
          <p14:tracePt t="27455" x="7912100" y="1658938"/>
          <p14:tracePt t="27464" x="7899400" y="1681163"/>
          <p14:tracePt t="27475" x="7877175" y="1692275"/>
          <p14:tracePt t="27477" x="7854950" y="1703388"/>
          <p14:tracePt t="27488" x="7843838" y="1714500"/>
          <p14:tracePt t="27496" x="7832725" y="1714500"/>
          <p14:tracePt t="27506" x="7832725" y="1725613"/>
          <p14:tracePt t="27508" x="7821613" y="1736725"/>
          <p14:tracePt t="27610" x="7810500" y="1736725"/>
          <p14:tracePt t="27628" x="7810500" y="1747838"/>
          <p14:tracePt t="27690" x="7799388" y="1747838"/>
          <p14:tracePt t="27718" x="7788275" y="1747838"/>
          <p14:tracePt t="27732" x="7777163" y="1747838"/>
          <p14:tracePt t="27748" x="7766050" y="1747838"/>
          <p14:tracePt t="27756" x="7754938" y="1736725"/>
          <p14:tracePt t="27773" x="7743825" y="1736725"/>
          <p14:tracePt t="27785" x="7732713" y="1736725"/>
          <p14:tracePt t="27788" x="7721600" y="1736725"/>
          <p14:tracePt t="27797" x="7721600" y="1725613"/>
          <p14:tracePt t="27806" x="7708900" y="1725613"/>
          <p14:tracePt t="27838" x="7697788" y="1725613"/>
          <p14:tracePt t="28281" x="7686675" y="1725613"/>
          <p14:tracePt t="28289" x="7675563" y="1725613"/>
          <p14:tracePt t="28296" x="7664450" y="1725613"/>
          <p14:tracePt t="28305" x="7631113" y="1725613"/>
          <p14:tracePt t="28312" x="7608888" y="1725613"/>
          <p14:tracePt t="28321" x="7564438" y="1736725"/>
          <p14:tracePt t="28329" x="7518400" y="1747838"/>
          <p14:tracePt t="28337" x="7473950" y="1758950"/>
          <p14:tracePt t="28344" x="7418388" y="1781175"/>
          <p14:tracePt t="28353" x="7362825" y="1792288"/>
          <p14:tracePt t="28361" x="7305675" y="1803400"/>
          <p14:tracePt t="28369" x="7250113" y="1816100"/>
          <p14:tracePt t="28377" x="7194550" y="1827213"/>
          <p14:tracePt t="28385" x="7137400" y="1827213"/>
          <p14:tracePt t="28392" x="7092950" y="1838325"/>
          <p14:tracePt t="28400" x="7070725" y="1838325"/>
          <p14:tracePt t="28409" x="7004050" y="1838325"/>
          <p14:tracePt t="28416" x="6959600" y="1849438"/>
          <p14:tracePt t="28425" x="6935788" y="1849438"/>
          <p14:tracePt t="28432" x="6869113" y="1860550"/>
          <p14:tracePt t="28443" x="6835775" y="1860550"/>
          <p14:tracePt t="28449" x="6791325" y="1860550"/>
          <p14:tracePt t="28458" x="6745288" y="1860550"/>
          <p14:tracePt t="28465" x="6700838" y="1871663"/>
          <p14:tracePt t="28475" x="6656388" y="1871663"/>
          <p14:tracePt t="28481" x="6600825" y="1882775"/>
          <p14:tracePt t="28491" x="6554788" y="1882775"/>
          <p14:tracePt t="28498" x="6499225" y="1893888"/>
          <p14:tracePt t="28508" x="6443663" y="1893888"/>
          <p14:tracePt t="28514" x="6388100" y="1905000"/>
          <p14:tracePt t="28525" x="6330950" y="1905000"/>
          <p14:tracePt t="28532" x="6275388" y="1916113"/>
          <p14:tracePt t="28542" x="6208713" y="1916113"/>
          <p14:tracePt t="28548" x="6151563" y="1927225"/>
          <p14:tracePt t="28558" x="6084888" y="1927225"/>
          <p14:tracePt t="28564" x="6018213" y="1938338"/>
          <p14:tracePt t="28574" x="5949950" y="1949450"/>
          <p14:tracePt t="28582" x="5872163" y="1960563"/>
          <p14:tracePt t="28592" x="5803900" y="1971675"/>
          <p14:tracePt t="28593" x="5726113" y="1982788"/>
          <p14:tracePt t="28602" x="5648325" y="1993900"/>
          <p14:tracePt t="28610" x="5502275" y="2017713"/>
          <p14:tracePt t="28618" x="5457825" y="2028825"/>
          <p14:tracePt t="28627" x="5378450" y="2039938"/>
          <p14:tracePt t="28634" x="5311775" y="2051050"/>
          <p14:tracePt t="28642" x="5232400" y="2062163"/>
          <p14:tracePt t="28650" x="5176838" y="2084388"/>
          <p14:tracePt t="28659" x="5121275" y="2095500"/>
          <p14:tracePt t="28666" x="5076825" y="2117725"/>
          <p14:tracePt t="28675" x="5041900" y="2128838"/>
          <p14:tracePt t="28683" x="5008563" y="2151063"/>
          <p14:tracePt t="28692" x="4975225" y="2173288"/>
          <p14:tracePt t="28699" x="4964113" y="2184400"/>
          <p14:tracePt t="29311" x="4953000" y="2184400"/>
          <p14:tracePt t="29320" x="4930775" y="2184400"/>
          <p14:tracePt t="29328" x="4919663" y="2184400"/>
          <p14:tracePt t="29336" x="4897438" y="2184400"/>
          <p14:tracePt t="29346" x="4851400" y="2173288"/>
          <p14:tracePt t="29355" x="4818063" y="2173288"/>
          <p14:tracePt t="29364" x="4762500" y="2162175"/>
          <p14:tracePt t="29375" x="4718050" y="2151063"/>
          <p14:tracePt t="29376" x="4673600" y="2151063"/>
          <p14:tracePt t="29386" x="4616450" y="2139950"/>
          <p14:tracePt t="29395" x="4560888" y="2128838"/>
          <p14:tracePt t="29406" x="4505325" y="2128838"/>
          <p14:tracePt t="29408" x="4448175" y="2117725"/>
          <p14:tracePt t="29418" x="4392613" y="2117725"/>
          <p14:tracePt t="29426" x="4337050" y="2117725"/>
          <p14:tracePt t="29434" x="4292600" y="2106613"/>
          <p14:tracePt t="29448" x="4257675" y="2106613"/>
          <p14:tracePt t="29450" x="4213225" y="2106613"/>
          <p14:tracePt t="29458" x="4179888" y="2106613"/>
          <p14:tracePt t="29468" x="4146550" y="2095500"/>
          <p14:tracePt t="29478" x="4113213" y="2095500"/>
          <p14:tracePt t="29489" x="4078288" y="2095500"/>
          <p14:tracePt t="29490" x="4056063" y="2095500"/>
          <p14:tracePt t="29501" x="4022725" y="2084388"/>
          <p14:tracePt t="29511" x="4011613" y="2084388"/>
          <p14:tracePt t="29514" x="3989388" y="2073275"/>
          <p14:tracePt t="29530" x="3956050" y="2062163"/>
          <p14:tracePt t="29542" x="3933825" y="2062163"/>
          <p14:tracePt t="29544" x="3922713" y="2051050"/>
          <p14:tracePt t="29556" x="3898900" y="2051050"/>
          <p14:tracePt t="29564" x="3887788" y="2039938"/>
          <p14:tracePt t="29572" x="3876675" y="2028825"/>
          <p14:tracePt t="29581" x="3865563" y="2028825"/>
          <p14:tracePt t="29588" x="3854450" y="2028825"/>
          <p14:tracePt t="29598" x="3843338" y="2017713"/>
          <p14:tracePt t="29606" x="3832225" y="2017713"/>
          <p14:tracePt t="29616" x="3821113" y="2017713"/>
          <p14:tracePt t="29623" x="3810000" y="2017713"/>
          <p14:tracePt t="29631" x="3810000" y="2006600"/>
          <p14:tracePt t="29647" x="3798888" y="2006600"/>
          <p14:tracePt t="29710" x="3787775" y="2006600"/>
          <p14:tracePt t="29741" x="3776663" y="2006600"/>
          <p14:tracePt t="29759" x="3765550" y="2006600"/>
          <p14:tracePt t="29774" x="3754438" y="2006600"/>
          <p14:tracePt t="29806" x="3743325" y="2006600"/>
          <p14:tracePt t="30781" x="3754438" y="2006600"/>
          <p14:tracePt t="30792" x="3754438" y="1993900"/>
          <p14:tracePt t="30809" x="3765550" y="1982788"/>
          <p14:tracePt t="30817" x="3765550" y="1971675"/>
          <p14:tracePt t="30827" x="3776663" y="1960563"/>
          <p14:tracePt t="30836" x="3798888" y="1949450"/>
          <p14:tracePt t="30839" x="3810000" y="1927225"/>
          <p14:tracePt t="30848" x="3821113" y="1916113"/>
          <p14:tracePt t="30860" x="3832225" y="1905000"/>
          <p14:tracePt t="30863" x="3843338" y="1893888"/>
          <p14:tracePt t="30874" x="3843338" y="1882775"/>
          <p14:tracePt t="30883" x="3854450" y="1882775"/>
          <p14:tracePt t="30893" x="3865563" y="1871663"/>
          <p14:tracePt t="30923" x="3865563" y="1860550"/>
          <p14:tracePt t="30972" x="3876675" y="1849438"/>
          <p14:tracePt t="30990" x="3876675" y="1838325"/>
          <p14:tracePt t="31001" x="3887788" y="1827213"/>
          <p14:tracePt t="31019" x="3898900" y="1816100"/>
          <p14:tracePt t="31020" x="3911600" y="1803400"/>
          <p14:tracePt t="31035" x="3922713" y="1792288"/>
          <p14:tracePt t="31053" x="3922713" y="1781175"/>
          <p14:tracePt t="31062" x="3933825" y="1770063"/>
          <p14:tracePt t="31087" x="3933825" y="1758950"/>
          <p14:tracePt t="31097" x="3944938" y="1747838"/>
          <p14:tracePt t="31108" x="3944938" y="1736725"/>
          <p14:tracePt t="31119" x="3944938" y="1725613"/>
          <p14:tracePt t="31127" x="3944938" y="1714500"/>
          <p14:tracePt t="31137" x="3956050" y="1703388"/>
          <p14:tracePt t="31156" x="3956050" y="1692275"/>
          <p14:tracePt t="31157" x="3956050" y="1681163"/>
          <p14:tracePt t="31167" x="3956050" y="1670050"/>
          <p14:tracePt t="31176" x="3956050" y="1658938"/>
          <p14:tracePt t="31186" x="3967163" y="1658938"/>
          <p14:tracePt t="31195" x="3967163" y="1647825"/>
          <p14:tracePt t="31204" x="3967163" y="1636713"/>
          <p14:tracePt t="31227" x="3967163" y="1625600"/>
          <p14:tracePt t="31251" x="3967163" y="1612900"/>
          <p14:tracePt t="31267" x="3967163" y="1601788"/>
          <p14:tracePt t="31292" x="3967163" y="1590675"/>
          <p14:tracePt t="31324" x="3967163" y="1579563"/>
          <p14:tracePt t="31332" x="3956050" y="1579563"/>
          <p14:tracePt t="31363" x="3956050" y="1568450"/>
          <p14:tracePt t="31411" x="3944938" y="1568450"/>
          <p14:tracePt t="31556" x="3944938" y="1579563"/>
          <p14:tracePt t="31566" x="3944938" y="1590675"/>
          <p14:tracePt t="31574" x="3944938" y="1601788"/>
          <p14:tracePt t="31584" x="3944938" y="1612900"/>
          <p14:tracePt t="31592" x="3944938" y="1636713"/>
          <p14:tracePt t="31595" x="3944938" y="1658938"/>
          <p14:tracePt t="31606" x="3944938" y="1670050"/>
          <p14:tracePt t="31614" x="3944938" y="1692275"/>
          <p14:tracePt t="31623" x="3944938" y="1725613"/>
          <p14:tracePt t="31632" x="3944938" y="1747838"/>
          <p14:tracePt t="31640" x="3944938" y="1770063"/>
          <p14:tracePt t="31653" x="3944938" y="1792288"/>
          <p14:tracePt t="31654" x="3944938" y="1827213"/>
          <p14:tracePt t="31662" x="3944938" y="1849438"/>
          <p14:tracePt t="31672" x="3944938" y="1871663"/>
          <p14:tracePt t="31680" x="3944938" y="1893888"/>
          <p14:tracePt t="31689" x="3944938" y="1927225"/>
          <p14:tracePt t="31698" x="3944938" y="1949450"/>
          <p14:tracePt t="31705" x="3944938" y="1971675"/>
          <p14:tracePt t="31715" x="3944938" y="1993900"/>
          <p14:tracePt t="31716" x="3944938" y="2017713"/>
          <p14:tracePt t="31724" x="3944938" y="2028825"/>
          <p14:tracePt t="31736" x="3944938" y="2051050"/>
          <p14:tracePt t="31745" x="3944938" y="2073275"/>
          <p14:tracePt t="31753" x="3944938" y="2095500"/>
          <p14:tracePt t="31762" x="3944938" y="2117725"/>
          <p14:tracePt t="31763" x="3944938" y="2139950"/>
          <p14:tracePt t="31773" x="3944938" y="2151063"/>
          <p14:tracePt t="31781" x="3944938" y="2184400"/>
          <p14:tracePt t="31790" x="3956050" y="2208213"/>
          <p14:tracePt t="31803" x="3956050" y="2230438"/>
          <p14:tracePt t="31804" x="3956050" y="2241550"/>
          <p14:tracePt t="31811" x="3956050" y="2263775"/>
          <p14:tracePt t="31819" x="3956050" y="2286000"/>
          <p14:tracePt t="31826" x="3967163" y="2308225"/>
          <p14:tracePt t="31835" x="3967163" y="2330450"/>
          <p14:tracePt t="31842" x="3967163" y="2352675"/>
          <p14:tracePt t="31850" x="3967163" y="2363788"/>
          <p14:tracePt t="31858" x="3967163" y="2387600"/>
          <p14:tracePt t="31866" x="3967163" y="2409825"/>
          <p14:tracePt t="31874" x="3967163" y="2420938"/>
          <p14:tracePt t="31881" x="3967163" y="2432050"/>
          <p14:tracePt t="31890" x="3967163" y="2454275"/>
          <p14:tracePt t="31898" x="3967163" y="2465388"/>
          <p14:tracePt t="31906" x="3967163" y="2476500"/>
          <p14:tracePt t="31914" x="3967163" y="2487613"/>
          <p14:tracePt t="31930" x="3967163" y="2498725"/>
          <p14:tracePt t="31938" x="3967163" y="2509838"/>
          <p14:tracePt t="31946" x="3967163" y="2520950"/>
          <p14:tracePt t="31954" x="3967163" y="2532063"/>
          <p14:tracePt t="31962" x="3967163" y="2543175"/>
          <p14:tracePt t="31970" x="3967163" y="2554288"/>
          <p14:tracePt t="31978" x="3967163" y="2565400"/>
          <p14:tracePt t="31986" x="3967163" y="2578100"/>
          <p14:tracePt t="32009" x="3967163" y="2589213"/>
          <p14:tracePt t="32025" x="3967163" y="2600325"/>
          <p14:tracePt t="32241" x="3967163" y="2589213"/>
          <p14:tracePt t="32313" x="3967163" y="2578100"/>
          <p14:tracePt t="32857" x="3967163" y="2589213"/>
          <p14:tracePt t="32867" x="3956050" y="2589213"/>
          <p14:tracePt t="32875" x="3956050" y="2611438"/>
          <p14:tracePt t="32885" x="3956050" y="2633663"/>
          <p14:tracePt t="32893" x="3944938" y="2655888"/>
          <p14:tracePt t="32901" x="3933825" y="2678113"/>
          <p14:tracePt t="32915" x="3933825" y="2711450"/>
          <p14:tracePt t="32917" x="3922713" y="2744788"/>
          <p14:tracePt t="32928" x="3911600" y="2801938"/>
          <p14:tracePt t="32929" x="3911600" y="2835275"/>
          <p14:tracePt t="32941" x="3898900" y="2879725"/>
          <p14:tracePt t="32950" x="3898900" y="2946400"/>
          <p14:tracePt t="32957" x="3898900" y="2992438"/>
          <p14:tracePt t="32967" x="3898900" y="3048000"/>
          <p14:tracePt t="32974" x="3887788" y="3103563"/>
          <p14:tracePt t="32978" x="3887788" y="3149600"/>
          <p14:tracePt t="32990" x="3887788" y="3205163"/>
          <p14:tracePt t="32998" x="3887788" y="3260725"/>
          <p14:tracePt t="33006" x="3887788" y="3294063"/>
          <p14:tracePt t="33015" x="3887788" y="3327400"/>
          <p14:tracePt t="33016" x="3887788" y="3384550"/>
          <p14:tracePt t="33026" x="3876675" y="3429000"/>
          <p14:tracePt t="33035" x="3876675" y="3473450"/>
          <p14:tracePt t="33044" x="3876675" y="3506788"/>
          <p14:tracePt t="33053" x="3876675" y="3563938"/>
          <p14:tracePt t="33061" x="3865563" y="3597275"/>
          <p14:tracePt t="33071" x="3865563" y="3652838"/>
          <p14:tracePt t="33081" x="3865563" y="3697288"/>
          <p14:tracePt t="33082" x="3865563" y="3732213"/>
          <p14:tracePt t="33092" x="3854450" y="3787775"/>
          <p14:tracePt t="33102" x="3854450" y="3832225"/>
          <p14:tracePt t="33109" x="3843338" y="3876675"/>
          <p14:tracePt t="33117" x="3843338" y="3922713"/>
          <p14:tracePt t="33123" x="3832225" y="3944938"/>
          <p14:tracePt t="33131" x="3832225" y="3978275"/>
          <p14:tracePt t="33138" x="3832225" y="4011613"/>
          <p14:tracePt t="33145" x="3821113" y="4044950"/>
          <p14:tracePt t="33155" x="3821113" y="4078288"/>
          <p14:tracePt t="33162" x="3821113" y="4113213"/>
          <p14:tracePt t="33172" x="3810000" y="4135438"/>
          <p14:tracePt t="33180" x="3798888" y="4157663"/>
          <p14:tracePt t="33188" x="3798888" y="4191000"/>
          <p14:tracePt t="33195" x="3787775" y="4224338"/>
          <p14:tracePt t="33205" x="3776663" y="4257675"/>
          <p14:tracePt t="33212" x="3776663" y="4292600"/>
          <p14:tracePt t="33222" x="3765550" y="4325938"/>
          <p14:tracePt t="33229" x="3754438" y="4359275"/>
          <p14:tracePt t="33239" x="3754438" y="4403725"/>
          <p14:tracePt t="33240" x="3743325" y="4448175"/>
          <p14:tracePt t="33248" x="3732213" y="4505325"/>
          <p14:tracePt t="33256" x="3732213" y="4549775"/>
          <p14:tracePt t="33263" x="3721100" y="4605338"/>
          <p14:tracePt t="33272" x="3708400" y="4673600"/>
          <p14:tracePt t="33280" x="3708400" y="4729163"/>
          <p14:tracePt t="33289" x="3697288" y="4795838"/>
          <p14:tracePt t="33296" x="3697288" y="4875213"/>
          <p14:tracePt t="33306" x="3686175" y="4941888"/>
          <p14:tracePt t="33313" x="3675063" y="4997450"/>
          <p14:tracePt t="33322" x="3663950" y="5076825"/>
          <p14:tracePt t="33329" x="3663950" y="5132388"/>
          <p14:tracePt t="33338" x="3652838" y="5187950"/>
          <p14:tracePt t="33346" x="3641725" y="5210175"/>
          <p14:tracePt t="33615" x="3608388" y="5210175"/>
          <p14:tracePt t="33624" x="3597275" y="5210175"/>
          <p14:tracePt t="33640" x="3586163" y="5221288"/>
          <p14:tracePt t="33650" x="3563938" y="5245100"/>
          <p14:tracePt t="33659" x="3552825" y="5267325"/>
          <p14:tracePt t="33670" x="3541713" y="5300663"/>
          <p14:tracePt t="33671" x="3517900" y="5334000"/>
          <p14:tracePt t="33683" x="3495675" y="5356225"/>
          <p14:tracePt t="33693" x="3473450" y="5400675"/>
          <p14:tracePt t="33703" x="3440113" y="5457825"/>
          <p14:tracePt t="33704" x="3395663" y="5513388"/>
          <p14:tracePt t="33716" x="3351213" y="5580063"/>
          <p14:tracePt t="33726" x="3305175" y="5637213"/>
          <p14:tracePt t="33735" x="3260725" y="5692775"/>
          <p14:tracePt t="34668" x="0" y="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1494236" y="1237321"/>
            <a:ext cx="4211891" cy="1778567"/>
          </a:xfrm>
          <a:solidFill>
            <a:schemeClr val="bg1"/>
          </a:solidFill>
        </p:spPr>
        <p:txBody>
          <a:bodyPr/>
          <a:lstStyle/>
          <a:p>
            <a:r>
              <a:rPr lang="en-US" sz="1650" b="0" dirty="0">
                <a:latin typeface="+mj-lt"/>
              </a:rPr>
              <a:t>In 1961, </a:t>
            </a:r>
            <a:r>
              <a:rPr lang="en-US" sz="1650" b="0" dirty="0" err="1">
                <a:latin typeface="+mj-lt"/>
              </a:rPr>
              <a:t>Wasserburger</a:t>
            </a:r>
            <a:r>
              <a:rPr lang="en-US" sz="1650" b="0" dirty="0">
                <a:latin typeface="+mj-lt"/>
              </a:rPr>
              <a:t> et al. described the early repolarization as an elevated takeoff of the ST segment at the J junction, followed by concavity of the ST segment and tall, peaked T wave. This patterns was considered a normal variant.</a:t>
            </a:r>
          </a:p>
          <a:p>
            <a:endParaRPr lang="en-US" sz="1650" b="0" dirty="0">
              <a:latin typeface="+mj-lt"/>
            </a:endParaRPr>
          </a:p>
        </p:txBody>
      </p:sp>
      <p:sp>
        <p:nvSpPr>
          <p:cNvPr id="9" name="Segnaposto contenuto 7"/>
          <p:cNvSpPr txBox="1">
            <a:spLocks/>
          </p:cNvSpPr>
          <p:nvPr/>
        </p:nvSpPr>
        <p:spPr bwMode="auto">
          <a:xfrm>
            <a:off x="1494236" y="3234957"/>
            <a:ext cx="4326191" cy="17942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7420"/>
              </a:buClr>
              <a:buChar char="•"/>
              <a:defRPr sz="2800">
                <a:solidFill>
                  <a:srgbClr val="5F5F5F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7420"/>
              </a:buClr>
              <a:buFont typeface="Arial" charset="0"/>
              <a:buChar char="–"/>
              <a:defRPr sz="2400">
                <a:solidFill>
                  <a:srgbClr val="5F5F5F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7420"/>
              </a:buClr>
              <a:buChar char="•"/>
              <a:defRPr sz="2000">
                <a:solidFill>
                  <a:srgbClr val="5F5F5F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7420"/>
              </a:buClr>
              <a:buFont typeface="Arial" charset="0"/>
              <a:buChar char="–"/>
              <a:defRPr sz="2000">
                <a:solidFill>
                  <a:srgbClr val="5F5F5F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7420"/>
              </a:buClr>
              <a:buFont typeface="Arial" charset="0"/>
              <a:buChar char="»"/>
              <a:defRPr sz="1600">
                <a:solidFill>
                  <a:srgbClr val="5F5F5F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37420"/>
              </a:buClr>
              <a:buFont typeface="Arial" pitchFamily="34" charset="0"/>
              <a:buChar char="»"/>
              <a:defRPr sz="1600">
                <a:solidFill>
                  <a:srgbClr val="5F5F5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37420"/>
              </a:buClr>
              <a:buFont typeface="Arial" pitchFamily="34" charset="0"/>
              <a:buChar char="»"/>
              <a:defRPr sz="1600">
                <a:solidFill>
                  <a:srgbClr val="5F5F5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37420"/>
              </a:buClr>
              <a:buFont typeface="Arial" pitchFamily="34" charset="0"/>
              <a:buChar char="»"/>
              <a:defRPr sz="1600">
                <a:solidFill>
                  <a:srgbClr val="5F5F5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37420"/>
              </a:buClr>
              <a:buFont typeface="Arial" pitchFamily="34" charset="0"/>
              <a:buChar char="»"/>
              <a:defRPr sz="1600">
                <a:solidFill>
                  <a:srgbClr val="5F5F5F"/>
                </a:solidFill>
                <a:latin typeface="+mn-lt"/>
              </a:defRPr>
            </a:lvl9pPr>
          </a:lstStyle>
          <a:p>
            <a:pPr marL="257175" indent="-257175" defTabSz="685800"/>
            <a:r>
              <a:rPr lang="en-US" sz="1650" kern="0" dirty="0">
                <a:solidFill>
                  <a:prstClr val="black"/>
                </a:solidFill>
                <a:latin typeface="+mj-lt"/>
              </a:rPr>
              <a:t>In 1999 </a:t>
            </a:r>
            <a:r>
              <a:rPr lang="en-US" sz="1650" kern="0" dirty="0" err="1">
                <a:solidFill>
                  <a:prstClr val="black"/>
                </a:solidFill>
                <a:latin typeface="+mj-lt"/>
              </a:rPr>
              <a:t>Gussak</a:t>
            </a:r>
            <a:r>
              <a:rPr lang="en-US" sz="1650" kern="0" dirty="0">
                <a:solidFill>
                  <a:prstClr val="black"/>
                </a:solidFill>
                <a:latin typeface="+mj-lt"/>
              </a:rPr>
              <a:t> and </a:t>
            </a:r>
            <a:r>
              <a:rPr lang="en-US" sz="1650" kern="0" dirty="0" err="1">
                <a:solidFill>
                  <a:prstClr val="black"/>
                </a:solidFill>
                <a:latin typeface="+mj-lt"/>
              </a:rPr>
              <a:t>Antzelevitch</a:t>
            </a:r>
            <a:r>
              <a:rPr lang="en-US" sz="1650" kern="0" dirty="0">
                <a:solidFill>
                  <a:prstClr val="black"/>
                </a:solidFill>
                <a:latin typeface="+mj-lt"/>
              </a:rPr>
              <a:t>, and in 2000 </a:t>
            </a:r>
            <a:r>
              <a:rPr lang="en-US" sz="1650" kern="0" dirty="0" err="1">
                <a:solidFill>
                  <a:prstClr val="black"/>
                </a:solidFill>
                <a:latin typeface="+mj-lt"/>
              </a:rPr>
              <a:t>Kalla</a:t>
            </a:r>
            <a:r>
              <a:rPr lang="en-US" sz="1650" kern="0" dirty="0">
                <a:solidFill>
                  <a:prstClr val="black"/>
                </a:solidFill>
                <a:latin typeface="+mj-lt"/>
              </a:rPr>
              <a:t> and Takagi defined early repolarization an elevated notch on the </a:t>
            </a:r>
            <a:r>
              <a:rPr lang="en-US" sz="1650" kern="0" dirty="0" err="1">
                <a:solidFill>
                  <a:prstClr val="black"/>
                </a:solidFill>
                <a:latin typeface="+mj-lt"/>
              </a:rPr>
              <a:t>downsloping</a:t>
            </a:r>
            <a:r>
              <a:rPr lang="en-US" sz="1650" kern="0" dirty="0">
                <a:solidFill>
                  <a:prstClr val="black"/>
                </a:solidFill>
                <a:latin typeface="+mj-lt"/>
              </a:rPr>
              <a:t> limb of the QRS, followed by </a:t>
            </a:r>
            <a:r>
              <a:rPr lang="en-US" sz="1650" kern="0" dirty="0" err="1">
                <a:solidFill>
                  <a:prstClr val="black"/>
                </a:solidFill>
                <a:latin typeface="+mj-lt"/>
              </a:rPr>
              <a:t>upsloping</a:t>
            </a:r>
            <a:r>
              <a:rPr lang="en-US" sz="1650" kern="0" dirty="0">
                <a:solidFill>
                  <a:prstClr val="black"/>
                </a:solidFill>
                <a:latin typeface="+mj-lt"/>
              </a:rPr>
              <a:t> ST segment elevation. They suggested that early repolarization may be malignant. </a:t>
            </a:r>
          </a:p>
          <a:p>
            <a:pPr marL="257175" indent="-257175" defTabSz="685800"/>
            <a:endParaRPr lang="en-US" sz="1650" kern="0" dirty="0">
              <a:latin typeface="+mj-lt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 cstate="print"/>
          <a:srcRect l="4651" t="54625" r="67527"/>
          <a:stretch/>
        </p:blipFill>
        <p:spPr>
          <a:xfrm>
            <a:off x="5867855" y="3273634"/>
            <a:ext cx="1550181" cy="1557545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854" y="1291327"/>
            <a:ext cx="1525329" cy="162163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F9AF8A2-DB08-5546-9102-140F948C82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1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7374">
        <p:blinds dir="vert"/>
      </p:transition>
    </mc:Choice>
    <mc:Fallback xmlns="">
      <p:transition spd="slow" advTm="3737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001" x="3340100" y="5692775"/>
          <p14:tracePt t="15008" x="3754438" y="5535613"/>
          <p14:tracePt t="15016" x="4022725" y="5435600"/>
          <p14:tracePt t="15022" x="4292600" y="5334000"/>
          <p14:tracePt t="15032" x="4560888" y="5232400"/>
          <p14:tracePt t="15038" x="4829175" y="5132388"/>
          <p14:tracePt t="15046" x="4953000" y="5076825"/>
          <p14:tracePt t="15054" x="5199063" y="4964113"/>
          <p14:tracePt t="15062" x="5400675" y="4851400"/>
          <p14:tracePt t="15070" x="5613400" y="4740275"/>
          <p14:tracePt t="15082" x="5781675" y="4649788"/>
          <p14:tracePt t="15088" x="5849938" y="4616450"/>
          <p14:tracePt t="15095" x="5983288" y="4538663"/>
          <p14:tracePt t="15102" x="6084888" y="4494213"/>
          <p14:tracePt t="15115" x="6173788" y="4437063"/>
          <p14:tracePt t="15122" x="6242050" y="4403725"/>
          <p14:tracePt t="15128" x="6275388" y="4392613"/>
          <p14:tracePt t="15135" x="6330950" y="4370388"/>
          <p14:tracePt t="15149" x="6364288" y="4359275"/>
          <p14:tracePt t="15150" x="6399213" y="4348163"/>
          <p14:tracePt t="15158" x="6432550" y="4337050"/>
          <p14:tracePt t="15166" x="6454775" y="4337050"/>
          <p14:tracePt t="15173" x="6477000" y="4337050"/>
          <p14:tracePt t="15182" x="6499225" y="4337050"/>
          <p14:tracePt t="15189" x="6510338" y="4337050"/>
          <p14:tracePt t="15198" x="6521450" y="4337050"/>
          <p14:tracePt t="15205" x="6543675" y="4337050"/>
          <p14:tracePt t="15214" x="6554788" y="4337050"/>
          <p14:tracePt t="15221" x="6565900" y="4325938"/>
          <p14:tracePt t="15229" x="6578600" y="4325938"/>
          <p14:tracePt t="15237" x="6600825" y="4325938"/>
          <p14:tracePt t="15245" x="6611938" y="4325938"/>
          <p14:tracePt t="15253" x="6634163" y="4325938"/>
          <p14:tracePt t="15265" x="6667500" y="4325938"/>
          <p14:tracePt t="15271" x="6700838" y="4325938"/>
          <p14:tracePt t="15277" x="6723063" y="4325938"/>
          <p14:tracePt t="15285" x="6756400" y="4325938"/>
          <p14:tracePt t="15293" x="6802438" y="4325938"/>
          <p14:tracePt t="15301" x="6835775" y="4325938"/>
          <p14:tracePt t="15309" x="6869113" y="4325938"/>
          <p14:tracePt t="15317" x="6891338" y="4325938"/>
          <p14:tracePt t="15325" x="6924675" y="4337050"/>
          <p14:tracePt t="15333" x="6959600" y="4337050"/>
          <p14:tracePt t="15340" x="6992938" y="4348163"/>
          <p14:tracePt t="15350" x="7015163" y="4348163"/>
          <p14:tracePt t="15356" x="7048500" y="4359275"/>
          <p14:tracePt t="15367" x="7070725" y="4370388"/>
          <p14:tracePt t="15374" x="7104063" y="4370388"/>
          <p14:tracePt t="15383" x="7126288" y="4381500"/>
          <p14:tracePt t="15389" x="7150100" y="4381500"/>
          <p14:tracePt t="15399" x="7172325" y="4392613"/>
          <p14:tracePt t="15406" x="7194550" y="4392613"/>
          <p14:tracePt t="15416" x="7216775" y="4403725"/>
          <p14:tracePt t="15423" x="7227888" y="4403725"/>
          <p14:tracePt t="15432" x="7239000" y="4414838"/>
          <p14:tracePt t="15439" x="7250113" y="4414838"/>
          <p14:tracePt t="15449" x="7261225" y="4425950"/>
          <p14:tracePt t="15465" x="7272338" y="4425950"/>
          <p14:tracePt t="15701" x="7261225" y="4425950"/>
          <p14:tracePt t="15710" x="7239000" y="4425950"/>
          <p14:tracePt t="15718" x="7216775" y="4425950"/>
          <p14:tracePt t="15725" x="7194550" y="4425950"/>
          <p14:tracePt t="15734" x="7183438" y="4425950"/>
          <p14:tracePt t="15742" x="7161213" y="4425950"/>
          <p14:tracePt t="15750" x="7137400" y="4425950"/>
          <p14:tracePt t="15759" x="7126288" y="4425950"/>
          <p14:tracePt t="15767" x="7092950" y="4425950"/>
          <p14:tracePt t="15776" x="7048500" y="4425950"/>
          <p14:tracePt t="15784" x="7015163" y="4425950"/>
          <p14:tracePt t="15793" x="6992938" y="4425950"/>
          <p14:tracePt t="15802" x="6959600" y="4425950"/>
          <p14:tracePt t="15808" x="6935788" y="4437063"/>
          <p14:tracePt t="15820" x="6913563" y="4437063"/>
          <p14:tracePt t="15822" x="6880225" y="4448175"/>
          <p14:tracePt t="15840" x="6846888" y="4448175"/>
          <p14:tracePt t="15849" x="6835775" y="4459288"/>
          <p14:tracePt t="15859" x="6824663" y="4459288"/>
          <p14:tracePt t="15867" x="6813550" y="4459288"/>
          <p14:tracePt t="15875" x="6802438" y="4459288"/>
          <p14:tracePt t="15884" x="6791325" y="4459288"/>
          <p14:tracePt t="15885" x="6780213" y="4470400"/>
          <p14:tracePt t="15895" x="6769100" y="4470400"/>
          <p14:tracePt t="15910" x="6756400" y="4470400"/>
          <p14:tracePt t="15924" x="6745288" y="4470400"/>
          <p14:tracePt t="15925" x="6734175" y="4470400"/>
          <p14:tracePt t="15933" x="6723063" y="4470400"/>
          <p14:tracePt t="15942" x="6711950" y="4470400"/>
          <p14:tracePt t="15956" x="6700838" y="4470400"/>
          <p14:tracePt t="15964" x="6689725" y="4470400"/>
          <p14:tracePt t="15989" x="6678613" y="4470400"/>
          <p14:tracePt t="16021" x="6667500" y="4470400"/>
          <p14:tracePt t="16036" x="6667500" y="4459288"/>
          <p14:tracePt t="16046" x="6656388" y="4459288"/>
          <p14:tracePt t="16059" x="6645275" y="4459288"/>
          <p14:tracePt t="16076" x="6645275" y="4448175"/>
          <p14:tracePt t="16108" x="6634163" y="4448175"/>
          <p14:tracePt t="16188" x="6645275" y="4448175"/>
          <p14:tracePt t="16207" x="6656388" y="4459288"/>
          <p14:tracePt t="16214" x="6656388" y="4470400"/>
          <p14:tracePt t="16224" x="6667500" y="4483100"/>
          <p14:tracePt t="16232" x="6678613" y="4483100"/>
          <p14:tracePt t="16240" x="6678613" y="4494213"/>
          <p14:tracePt t="16245" x="6689725" y="4505325"/>
          <p14:tracePt t="16258" x="6689725" y="4516438"/>
          <p14:tracePt t="16263" x="6700838" y="4516438"/>
          <p14:tracePt t="16274" x="6700838" y="4527550"/>
          <p14:tracePt t="16288" x="6711950" y="4538663"/>
          <p14:tracePt t="16313" x="6711950" y="4549775"/>
          <p14:tracePt t="16322" x="6723063" y="4549775"/>
          <p14:tracePt t="16329" x="6723063" y="4560888"/>
          <p14:tracePt t="16345" x="6723063" y="4572000"/>
          <p14:tracePt t="16354" x="6734175" y="4583113"/>
          <p14:tracePt t="16363" x="6734175" y="4594225"/>
          <p14:tracePt t="16365" x="6745288" y="4605338"/>
          <p14:tracePt t="16374" x="6745288" y="4616450"/>
          <p14:tracePt t="16383" x="6745288" y="4627563"/>
          <p14:tracePt t="16391" x="6756400" y="4627563"/>
          <p14:tracePt t="16400" x="6756400" y="4638675"/>
          <p14:tracePt t="16407" x="6756400" y="4649788"/>
          <p14:tracePt t="16416" x="6769100" y="4660900"/>
          <p14:tracePt t="16426" x="6769100" y="4673600"/>
          <p14:tracePt t="16439" x="6769100" y="4684713"/>
          <p14:tracePt t="16445" x="6780213" y="4684713"/>
          <p14:tracePt t="16452" x="6780213" y="4695825"/>
          <p14:tracePt t="16467" x="6791325" y="4706938"/>
          <p14:tracePt t="16476" x="6791325" y="4718050"/>
          <p14:tracePt t="16499" x="6791325" y="4729163"/>
          <p14:tracePt t="16524" x="6791325" y="4740275"/>
          <p14:tracePt t="16531" x="6802438" y="4740275"/>
          <p14:tracePt t="16555" x="6802438" y="4751388"/>
          <p14:tracePt t="16595" x="6813550" y="4762500"/>
          <p14:tracePt t="16628" x="6824663" y="4773613"/>
          <p14:tracePt t="16659" x="6835775" y="4784725"/>
          <p14:tracePt t="16676" x="6846888" y="4784725"/>
          <p14:tracePt t="16691" x="6858000" y="4795838"/>
          <p14:tracePt t="16707" x="6869113" y="4795838"/>
          <p14:tracePt t="16723" x="6880225" y="4795838"/>
          <p14:tracePt t="16755" x="6891338" y="4795838"/>
          <p14:tracePt t="16771" x="6902450" y="4795838"/>
          <p14:tracePt t="16787" x="6913563" y="4795838"/>
          <p14:tracePt t="16795" x="6924675" y="4795838"/>
          <p14:tracePt t="16810" x="6935788" y="4795838"/>
          <p14:tracePt t="16818" x="6946900" y="4795838"/>
          <p14:tracePt t="16827" x="6959600" y="4784725"/>
          <p14:tracePt t="16835" x="6970713" y="4784725"/>
          <p14:tracePt t="16843" x="6992938" y="4784725"/>
          <p14:tracePt t="16851" x="7004050" y="4773613"/>
          <p14:tracePt t="16860" x="7015163" y="4773613"/>
          <p14:tracePt t="16867" x="7026275" y="4762500"/>
          <p14:tracePt t="16876" x="7037388" y="4762500"/>
          <p14:tracePt t="16882" x="7048500" y="4762500"/>
          <p14:tracePt t="16890" x="7048500" y="4751388"/>
          <p14:tracePt t="16898" x="7059613" y="4751388"/>
          <p14:tracePt t="16914" x="7070725" y="4751388"/>
          <p14:tracePt t="16922" x="7070725" y="4740275"/>
          <p14:tracePt t="16962" x="7081838" y="4729163"/>
          <p14:tracePt t="16978" x="7081838" y="4718050"/>
          <p14:tracePt t="16994" x="7092950" y="4706938"/>
          <p14:tracePt t="17002" x="7092950" y="4695825"/>
          <p14:tracePt t="17010" x="7104063" y="4695825"/>
          <p14:tracePt t="17018" x="7104063" y="4684713"/>
          <p14:tracePt t="17027" x="7104063" y="4673600"/>
          <p14:tracePt t="17034" x="7115175" y="4673600"/>
          <p14:tracePt t="17043" x="7115175" y="4660900"/>
          <p14:tracePt t="17115" x="7115175" y="4649788"/>
          <p14:tracePt t="17258" x="7126288" y="4649788"/>
          <p14:tracePt t="17267" x="7126288" y="4638675"/>
          <p14:tracePt t="17283" x="7137400" y="4627563"/>
          <p14:tracePt t="17292" x="7137400" y="4616450"/>
          <p14:tracePt t="17305" x="7150100" y="4605338"/>
          <p14:tracePt t="17315" x="7150100" y="4594225"/>
          <p14:tracePt t="17321" x="7161213" y="4583113"/>
          <p14:tracePt t="17339" x="7161213" y="4572000"/>
          <p14:tracePt t="17355" x="7172325" y="4572000"/>
          <p14:tracePt t="17394" x="7172325" y="4560888"/>
          <p14:tracePt t="17458" x="7183438" y="4549775"/>
          <p14:tracePt t="17481" x="7183438" y="4538663"/>
          <p14:tracePt t="17497" x="7194550" y="4538663"/>
          <p14:tracePt t="17507" x="7194550" y="4527550"/>
          <p14:tracePt t="17649" x="7183438" y="4527550"/>
          <p14:tracePt t="17666" x="7172325" y="4538663"/>
          <p14:tracePt t="17678" x="7161213" y="4549775"/>
          <p14:tracePt t="17686" x="7137400" y="4572000"/>
          <p14:tracePt t="17694" x="7115175" y="4594225"/>
          <p14:tracePt t="17706" x="7092950" y="4616450"/>
          <p14:tracePt t="17714" x="7070725" y="4638675"/>
          <p14:tracePt t="17717" x="7037388" y="4660900"/>
          <p14:tracePt t="17727" x="7004050" y="4684713"/>
          <p14:tracePt t="17736" x="6970713" y="4706938"/>
          <p14:tracePt t="17747" x="6913563" y="4751388"/>
          <p14:tracePt t="17757" x="6880225" y="4773613"/>
          <p14:tracePt t="17767" x="6858000" y="4784725"/>
          <p14:tracePt t="17770" x="6835775" y="4795838"/>
          <p14:tracePt t="17781" x="6813550" y="4818063"/>
          <p14:tracePt t="17790" x="6791325" y="4818063"/>
          <p14:tracePt t="17798" x="6780213" y="4829175"/>
          <p14:tracePt t="17808" x="6769100" y="4829175"/>
          <p14:tracePt t="17809" x="6769100" y="4840288"/>
          <p14:tracePt t="17818" x="6756400" y="4840288"/>
          <p14:tracePt t="17832" x="6745288" y="4840288"/>
          <p14:tracePt t="17905" x="6734175" y="4840288"/>
          <p14:tracePt t="17916" x="6723063" y="4840288"/>
          <p14:tracePt t="17932" x="6711950" y="4840288"/>
          <p14:tracePt t="17947" x="6700838" y="4840288"/>
          <p14:tracePt t="17956" x="6689725" y="4840288"/>
          <p14:tracePt t="17972" x="6678613" y="4840288"/>
          <p14:tracePt t="17981" x="6667500" y="4840288"/>
          <p14:tracePt t="18065" x="6667500" y="4829175"/>
          <p14:tracePt t="18088" x="6678613" y="4829175"/>
          <p14:tracePt t="18105" x="6689725" y="4829175"/>
          <p14:tracePt t="18113" x="6700838" y="4818063"/>
          <p14:tracePt t="18123" x="6711950" y="4818063"/>
          <p14:tracePt t="18131" x="6723063" y="4818063"/>
          <p14:tracePt t="18140" x="6745288" y="4818063"/>
          <p14:tracePt t="18149" x="6756400" y="4806950"/>
          <p14:tracePt t="18158" x="6769100" y="4806950"/>
          <p14:tracePt t="18166" x="6780213" y="4806950"/>
          <p14:tracePt t="18174" x="6802438" y="4795838"/>
          <p14:tracePt t="18184" x="6813550" y="4795838"/>
          <p14:tracePt t="18185" x="6824663" y="4784725"/>
          <p14:tracePt t="18195" x="6835775" y="4784725"/>
          <p14:tracePt t="18203" x="6835775" y="4773613"/>
          <p14:tracePt t="18210" x="6846888" y="4773613"/>
          <p14:tracePt t="18218" x="6858000" y="4773613"/>
          <p14:tracePt t="18226" x="6869113" y="4762500"/>
          <p14:tracePt t="18256" x="6880225" y="4762500"/>
          <p14:tracePt t="18273" x="6880225" y="4751388"/>
          <p14:tracePt t="18290" x="6891338" y="4751388"/>
          <p14:tracePt t="18298" x="6891338" y="4740275"/>
          <p14:tracePt t="18307" x="6902450" y="4729163"/>
          <p14:tracePt t="18316" x="6902450" y="4718050"/>
          <p14:tracePt t="18325" x="6913563" y="4718050"/>
          <p14:tracePt t="18331" x="6924675" y="4706938"/>
          <p14:tracePt t="18345" x="6935788" y="4695825"/>
          <p14:tracePt t="18363" x="6946900" y="4684713"/>
          <p14:tracePt t="18379" x="6946900" y="4673600"/>
          <p14:tracePt t="18390" x="6959600" y="4673600"/>
          <p14:tracePt t="18456" x="6959600" y="4660900"/>
          <p14:tracePt t="18648" x="6946900" y="4660900"/>
          <p14:tracePt t="18664" x="6935788" y="4660900"/>
          <p14:tracePt t="18675" x="6924675" y="4660900"/>
          <p14:tracePt t="18683" x="6913563" y="4660900"/>
          <p14:tracePt t="18692" x="6902450" y="4673600"/>
          <p14:tracePt t="18702" x="6891338" y="4673600"/>
          <p14:tracePt t="18714" x="6880225" y="4684713"/>
          <p14:tracePt t="18726" x="6869113" y="4684713"/>
          <p14:tracePt t="18731" x="6858000" y="4684713"/>
          <p14:tracePt t="18747" x="6846888" y="4684713"/>
          <p14:tracePt t="18758" x="6846888" y="4695825"/>
          <p14:tracePt t="18759" x="6835775" y="4695825"/>
          <p14:tracePt t="18784" x="6824663" y="4695825"/>
          <p14:tracePt t="18817" x="6813550" y="4695825"/>
          <p14:tracePt t="18959" x="6824663" y="4695825"/>
          <p14:tracePt t="18967" x="6835775" y="4695825"/>
          <p14:tracePt t="18975" x="6846888" y="4695825"/>
          <p14:tracePt t="18982" x="6858000" y="4695825"/>
          <p14:tracePt t="18996" x="6869113" y="4695825"/>
          <p14:tracePt t="19002" x="6880225" y="4695825"/>
          <p14:tracePt t="19008" x="6891338" y="4684713"/>
          <p14:tracePt t="19015" x="6902450" y="4684713"/>
          <p14:tracePt t="19028" x="6913563" y="4684713"/>
          <p14:tracePt t="19034" x="6924675" y="4684713"/>
          <p14:tracePt t="19040" x="6935788" y="4673600"/>
          <p14:tracePt t="19050" x="6946900" y="4673600"/>
          <p14:tracePt t="19055" x="6959600" y="4673600"/>
          <p14:tracePt t="19067" x="6970713" y="4660900"/>
          <p14:tracePt t="19073" x="6981825" y="4660900"/>
          <p14:tracePt t="19083" x="6981825" y="4649788"/>
          <p14:tracePt t="19089" x="6992938" y="4649788"/>
          <p14:tracePt t="19100" x="7004050" y="4638675"/>
          <p14:tracePt t="19107" x="7015163" y="4638675"/>
          <p14:tracePt t="19121" x="7015163" y="4627563"/>
          <p14:tracePt t="19134" x="7026275" y="4627563"/>
          <p14:tracePt t="19135" x="7037388" y="4616450"/>
          <p14:tracePt t="19150" x="7037388" y="4605338"/>
          <p14:tracePt t="19158" x="7048500" y="4605338"/>
          <p14:tracePt t="19166" x="7059613" y="4594225"/>
          <p14:tracePt t="19174" x="7059613" y="4583113"/>
          <p14:tracePt t="19190" x="7070725" y="4572000"/>
          <p14:tracePt t="19199" x="7081838" y="4572000"/>
          <p14:tracePt t="19206" x="7081838" y="4560888"/>
          <p14:tracePt t="19222" x="7081838" y="4549775"/>
          <p14:tracePt t="19230" x="7092950" y="4549775"/>
          <p14:tracePt t="19271" x="7092950" y="4538663"/>
          <p14:tracePt t="19287" x="7104063" y="4538663"/>
          <p14:tracePt t="19294" x="7104063" y="4527550"/>
          <p14:tracePt t="19302" x="7104063" y="4516438"/>
          <p14:tracePt t="19310" x="7115175" y="4516438"/>
          <p14:tracePt t="19335" x="7115175" y="4505325"/>
          <p14:tracePt t="19343" x="7126288" y="4505325"/>
          <p14:tracePt t="19733" x="7115175" y="4505325"/>
          <p14:tracePt t="19741" x="7115175" y="4516438"/>
          <p14:tracePt t="19766" x="7104063" y="4516438"/>
          <p14:tracePt t="19775" x="7104063" y="4527550"/>
          <p14:tracePt t="19783" x="7092950" y="4527550"/>
          <p14:tracePt t="19797" x="7081838" y="4538663"/>
          <p14:tracePt t="19813" x="7070725" y="4549775"/>
          <p14:tracePt t="19822" x="7059613" y="4560888"/>
          <p14:tracePt t="19831" x="7048500" y="4560888"/>
          <p14:tracePt t="19844" x="7048500" y="4572000"/>
          <p14:tracePt t="19851" x="7037388" y="4572000"/>
          <p14:tracePt t="19859" x="7026275" y="4583113"/>
          <p14:tracePt t="19877" x="7015163" y="4583113"/>
          <p14:tracePt t="19885" x="7015163" y="4594225"/>
          <p14:tracePt t="19886" x="7004050" y="4594225"/>
          <p14:tracePt t="19901" x="6992938" y="4605338"/>
          <p14:tracePt t="19912" x="6981825" y="4605338"/>
          <p14:tracePt t="19920" x="6970713" y="4616450"/>
          <p14:tracePt t="19930" x="6959600" y="4627563"/>
          <p14:tracePt t="19939" x="6946900" y="4627563"/>
          <p14:tracePt t="19945" x="6935788" y="4638675"/>
          <p14:tracePt t="19957" x="6924675" y="4649788"/>
          <p14:tracePt t="19967" x="6902450" y="4649788"/>
          <p14:tracePt t="19968" x="6869113" y="4673600"/>
          <p14:tracePt t="19978" x="6846888" y="4673600"/>
          <p14:tracePt t="19986" x="6813550" y="4695825"/>
          <p14:tracePt t="19995" x="6780213" y="4706938"/>
          <p14:tracePt t="20005" x="6723063" y="4729163"/>
          <p14:tracePt t="20006" x="6634163" y="4762500"/>
          <p14:tracePt t="20015" x="6532563" y="4795838"/>
          <p14:tracePt t="20026" x="6421438" y="4840288"/>
          <p14:tracePt t="20033" x="6286500" y="4897438"/>
          <p14:tracePt t="20040" x="6129338" y="4953000"/>
          <p14:tracePt t="20049" x="5949950" y="5030788"/>
          <p14:tracePt t="20056" x="5759450" y="5099050"/>
          <p14:tracePt t="20063" x="5580063" y="5165725"/>
          <p14:tracePt t="20076" x="5378450" y="5256213"/>
          <p14:tracePt t="20077" x="5199063" y="5322888"/>
          <p14:tracePt t="20085" x="4997450" y="5400675"/>
          <p14:tracePt t="20093" x="4829175" y="5468938"/>
          <p14:tracePt t="20101" x="4649788" y="5546725"/>
          <p14:tracePt t="20109" x="4459288" y="5626100"/>
          <p14:tracePt t="20117" x="4303713" y="5703888"/>
          <p14:tracePt t="21394" x="0" y="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547664" y="552959"/>
            <a:ext cx="6048672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80000"/>
              </a:lnSpc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Characteristics of </a:t>
            </a:r>
            <a:r>
              <a:rPr lang="en-US" sz="2100" dirty="0">
                <a:solidFill>
                  <a:prstClr val="black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benign ER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920688" y="1297473"/>
            <a:ext cx="3651312" cy="3428759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marL="342900" indent="-342900" defTabSz="68580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+mj-lt"/>
              </a:rPr>
              <a:t>Distribution in anterior and lateral leads</a:t>
            </a:r>
          </a:p>
          <a:p>
            <a:pPr marL="342900" indent="-342900" defTabSz="68580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+mj-lt"/>
              </a:rPr>
              <a:t>Amplitude of J-wave ≤0.2 mV</a:t>
            </a:r>
          </a:p>
          <a:p>
            <a:pPr marL="342900" indent="-342900" defTabSz="68580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+mj-lt"/>
              </a:rPr>
              <a:t>ST-segment morphology ascending with positive, peaked T-wave, increased R/S-wave voltages</a:t>
            </a:r>
          </a:p>
          <a:p>
            <a:pPr marL="342900" indent="-342900" defTabSz="68580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+mj-lt"/>
              </a:rPr>
              <a:t>Dynamic changes over time associated with training/detraining</a:t>
            </a:r>
          </a:p>
          <a:p>
            <a:pPr marL="342900" indent="-342900" defTabSz="68580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+mj-lt"/>
              </a:rPr>
              <a:t>No symptoms, no family </a:t>
            </a:r>
            <a:r>
              <a:rPr lang="en-US" dirty="0" err="1">
                <a:solidFill>
                  <a:srgbClr val="FFFFFF"/>
                </a:solidFill>
                <a:latin typeface="+mj-lt"/>
              </a:rPr>
              <a:t>Hx</a:t>
            </a:r>
            <a:r>
              <a:rPr lang="en-US" dirty="0">
                <a:solidFill>
                  <a:srgbClr val="FFFFFF"/>
                </a:solidFill>
                <a:latin typeface="+mj-lt"/>
              </a:rPr>
              <a:t> of SD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4842030" y="1200150"/>
            <a:ext cx="3381282" cy="3503015"/>
            <a:chOff x="5652120" y="1916832"/>
            <a:chExt cx="3384376" cy="3096344"/>
          </a:xfrm>
          <a:effectLst/>
        </p:grpSpPr>
        <p:sp>
          <p:nvSpPr>
            <p:cNvPr id="4" name="Rettangolo arrotondato 3"/>
            <p:cNvSpPr/>
            <p:nvPr/>
          </p:nvSpPr>
          <p:spPr bwMode="auto">
            <a:xfrm>
              <a:off x="5652120" y="1916832"/>
              <a:ext cx="3384376" cy="3096344"/>
            </a:xfrm>
            <a:prstGeom prst="roundRect">
              <a:avLst/>
            </a:prstGeom>
            <a:solidFill>
              <a:srgbClr val="0051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3300" dirty="0">
                <a:solidFill>
                  <a:srgbClr val="D68D0E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4"/>
            <a:srcRect l="3975" t="2611" r="7093" b="3924"/>
            <a:stretch/>
          </p:blipFill>
          <p:spPr>
            <a:xfrm>
              <a:off x="5855444" y="1988840"/>
              <a:ext cx="3061320" cy="29083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08E7AEE4-9BB0-374B-9F7D-BDA99C772C02}"/>
              </a:ext>
            </a:extLst>
          </p:cNvPr>
          <p:cNvSpPr/>
          <p:nvPr/>
        </p:nvSpPr>
        <p:spPr>
          <a:xfrm>
            <a:off x="920688" y="4990615"/>
            <a:ext cx="3812262" cy="2585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>
              <a:lnSpc>
                <a:spcPct val="80000"/>
              </a:lnSpc>
            </a:pPr>
            <a:r>
              <a:rPr lang="en-US" sz="1350" dirty="0">
                <a:solidFill>
                  <a:prstClr val="black"/>
                </a:solidFill>
                <a:latin typeface="Century Gothic" panose="020B0502020202020204" pitchFamily="34" charset="0"/>
              </a:rPr>
              <a:t>(</a:t>
            </a:r>
            <a:r>
              <a:rPr lang="en-US" sz="1350" b="1" i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Pelliccia</a:t>
            </a:r>
            <a:r>
              <a:rPr lang="en-US" sz="1350" b="1" i="1" dirty="0">
                <a:solidFill>
                  <a:prstClr val="black"/>
                </a:solidFill>
                <a:latin typeface="Century Gothic" panose="020B0502020202020204" pitchFamily="34" charset="0"/>
              </a:rPr>
              <a:t> and </a:t>
            </a:r>
            <a:r>
              <a:rPr lang="en-US" sz="1350" b="1" i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Quattrini</a:t>
            </a:r>
            <a:r>
              <a:rPr lang="en-US" sz="1350" b="1" i="1" dirty="0">
                <a:solidFill>
                  <a:prstClr val="black"/>
                </a:solidFill>
                <a:latin typeface="Century Gothic" panose="020B0502020202020204" pitchFamily="34" charset="0"/>
              </a:rPr>
              <a:t>, Heart Rhythm 2014)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F596C5F-7557-4747-B98F-E8B6FF40D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2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2373">
        <p:blinds dir="vert"/>
      </p:transition>
    </mc:Choice>
    <mc:Fallback xmlns="">
      <p:transition spd="slow" advTm="7237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92" x="2755900" y="5692775"/>
          <p14:tracePt t="7803" x="2779713" y="5670550"/>
          <p14:tracePt t="7810" x="2801938" y="5626100"/>
          <p14:tracePt t="7819" x="2824163" y="5602288"/>
          <p14:tracePt t="7825" x="2846388" y="5568950"/>
          <p14:tracePt t="7835" x="2868613" y="5524500"/>
          <p14:tracePt t="7844" x="2890838" y="5491163"/>
          <p14:tracePt t="7854" x="2913063" y="5457825"/>
          <p14:tracePt t="7863" x="2924175" y="5435600"/>
          <p14:tracePt t="7864" x="2946400" y="5400675"/>
          <p14:tracePt t="7872" x="2959100" y="5367338"/>
          <p14:tracePt t="7883" x="2970213" y="5334000"/>
          <p14:tracePt t="7894" x="2981325" y="5311775"/>
          <p14:tracePt t="7895" x="2992438" y="5289550"/>
          <p14:tracePt t="7906" x="3003550" y="5267325"/>
          <p14:tracePt t="7915" x="3003550" y="5256213"/>
          <p14:tracePt t="7924" x="3003550" y="5245100"/>
          <p14:tracePt t="7937" x="3014663" y="5232400"/>
          <p14:tracePt t="7938" x="3014663" y="5221288"/>
          <p14:tracePt t="7947" x="3014663" y="5210175"/>
          <p14:tracePt t="7956" x="3014663" y="5199063"/>
          <p14:tracePt t="7972" x="3014663" y="5187950"/>
          <p14:tracePt t="7980" x="3014663" y="5176838"/>
          <p14:tracePt t="7991" x="3014663" y="5165725"/>
          <p14:tracePt t="8006" x="3025775" y="5154613"/>
          <p14:tracePt t="8019" x="3036888" y="5154613"/>
          <p14:tracePt t="8027" x="3048000" y="5154613"/>
          <p14:tracePt t="8582" x="3048000" y="5132388"/>
          <p14:tracePt t="8590" x="3048000" y="5121275"/>
          <p14:tracePt t="8600" x="3048000" y="5110163"/>
          <p14:tracePt t="8606" x="3048000" y="5099050"/>
          <p14:tracePt t="8626" x="3048000" y="5087938"/>
          <p14:tracePt t="8634" x="3048000" y="5076825"/>
          <p14:tracePt t="8642" x="3048000" y="5065713"/>
          <p14:tracePt t="8650" x="3059113" y="5041900"/>
          <p14:tracePt t="8659" x="3070225" y="5019675"/>
          <p14:tracePt t="8669" x="3070225" y="5008563"/>
          <p14:tracePt t="8670" x="3081338" y="4964113"/>
          <p14:tracePt t="8679" x="3092450" y="4941888"/>
          <p14:tracePt t="8691" x="3114675" y="4919663"/>
          <p14:tracePt t="8701" x="3125788" y="4875213"/>
          <p14:tracePt t="8702" x="3136900" y="4840288"/>
          <p14:tracePt t="8711" x="3160713" y="4795838"/>
          <p14:tracePt t="8722" x="3182938" y="4751388"/>
          <p14:tracePt t="8731" x="3205163" y="4695825"/>
          <p14:tracePt t="8740" x="3227388" y="4649788"/>
          <p14:tracePt t="8749" x="3238500" y="4627563"/>
          <p14:tracePt t="8750" x="3249613" y="4583113"/>
          <p14:tracePt t="8761" x="3271838" y="4549775"/>
          <p14:tracePt t="8770" x="3282950" y="4516438"/>
          <p14:tracePt t="8780" x="3294063" y="4483100"/>
          <p14:tracePt t="8791" x="3305175" y="4459288"/>
          <p14:tracePt t="8792" x="3305175" y="4437063"/>
          <p14:tracePt t="8803" x="3316288" y="4425950"/>
          <p14:tracePt t="8812" x="3316288" y="4414838"/>
          <p14:tracePt t="8824" x="3327400" y="4392613"/>
          <p14:tracePt t="8825" x="3327400" y="4381500"/>
          <p14:tracePt t="8833" x="3327400" y="4370388"/>
          <p14:tracePt t="8839" x="3327400" y="4359275"/>
          <p14:tracePt t="8845" x="3327400" y="4348163"/>
          <p14:tracePt t="8852" x="3327400" y="4325938"/>
          <p14:tracePt t="8860" x="3327400" y="4314825"/>
          <p14:tracePt t="8868" x="3327400" y="4292600"/>
          <p14:tracePt t="8877" x="3327400" y="4279900"/>
          <p14:tracePt t="8884" x="3327400" y="4257675"/>
          <p14:tracePt t="8892" x="3327400" y="4235450"/>
          <p14:tracePt t="8900" x="3327400" y="4224338"/>
          <p14:tracePt t="8909" x="3327400" y="4202113"/>
          <p14:tracePt t="8916" x="3327400" y="4179888"/>
          <p14:tracePt t="8924" x="3327400" y="4168775"/>
          <p14:tracePt t="8932" x="3327400" y="4157663"/>
          <p14:tracePt t="8941" x="3327400" y="4135438"/>
          <p14:tracePt t="8948" x="3327400" y="4124325"/>
          <p14:tracePt t="8957" x="3316288" y="4113213"/>
          <p14:tracePt t="8965" x="3316288" y="4102100"/>
          <p14:tracePt t="8974" x="3316288" y="4089400"/>
          <p14:tracePt t="8980" x="3316288" y="4078288"/>
          <p14:tracePt t="8996" x="3316288" y="4067175"/>
          <p14:tracePt t="9007" x="3316288" y="4056063"/>
          <p14:tracePt t="9013" x="3316288" y="4044950"/>
          <p14:tracePt t="9029" x="3305175" y="4033838"/>
          <p14:tracePt t="9046" x="3305175" y="4022725"/>
          <p14:tracePt t="9100" x="3305175" y="4033838"/>
          <p14:tracePt t="9619" x="3305175" y="4022725"/>
          <p14:tracePt t="9630" x="3305175" y="4011613"/>
          <p14:tracePt t="9638" x="3305175" y="4000500"/>
          <p14:tracePt t="9647" x="3305175" y="3989388"/>
          <p14:tracePt t="9655" x="3305175" y="3978275"/>
          <p14:tracePt t="9663" x="3305175" y="3956050"/>
          <p14:tracePt t="9670" x="3316288" y="3944938"/>
          <p14:tracePt t="9679" x="3316288" y="3922713"/>
          <p14:tracePt t="9694" x="3327400" y="3898900"/>
          <p14:tracePt t="9703" x="3327400" y="3887788"/>
          <p14:tracePt t="9711" x="3327400" y="3876675"/>
          <p14:tracePt t="9727" x="3340100" y="3865563"/>
          <p14:tracePt t="9737" x="3340100" y="3854450"/>
          <p14:tracePt t="9744" x="3340100" y="3843338"/>
          <p14:tracePt t="9753" x="3351213" y="3843338"/>
          <p14:tracePt t="9761" x="3351213" y="3832225"/>
          <p14:tracePt t="9787" x="3351213" y="3821113"/>
          <p14:tracePt t="9835" x="3362325" y="3821113"/>
          <p14:tracePt t="9844" x="3362325" y="3810000"/>
          <p14:tracePt t="9858" x="3362325" y="3798888"/>
          <p14:tracePt t="9868" x="3362325" y="3787775"/>
          <p14:tracePt t="9875" x="3373438" y="3787775"/>
          <p14:tracePt t="9884" x="3373438" y="3776663"/>
          <p14:tracePt t="9892" x="3373438" y="3765550"/>
          <p14:tracePt t="9900" x="3373438" y="3754438"/>
          <p14:tracePt t="9917" x="3373438" y="3743325"/>
          <p14:tracePt t="9948" x="3373438" y="3732213"/>
          <p14:tracePt t="10610" x="3384550" y="3732213"/>
          <p14:tracePt t="10618" x="3406775" y="3708400"/>
          <p14:tracePt t="10628" x="3440113" y="3686175"/>
          <p14:tracePt t="10639" x="3484563" y="3675063"/>
          <p14:tracePt t="10649" x="3530600" y="3652838"/>
          <p14:tracePt t="10650" x="3575050" y="3630613"/>
          <p14:tracePt t="10662" x="3641725" y="3619500"/>
          <p14:tracePt t="10673" x="3708400" y="3597275"/>
          <p14:tracePt t="10675" x="3787775" y="3586163"/>
          <p14:tracePt t="10686" x="3854450" y="3575050"/>
          <p14:tracePt t="10696" x="3944938" y="3563938"/>
          <p14:tracePt t="10697" x="4033838" y="3541713"/>
          <p14:tracePt t="10707" x="4124325" y="3530600"/>
          <p14:tracePt t="10717" x="4213225" y="3506788"/>
          <p14:tracePt t="10727" x="4303713" y="3495675"/>
          <p14:tracePt t="10739" x="4470400" y="3462338"/>
          <p14:tracePt t="10749" x="4560888" y="3440113"/>
          <p14:tracePt t="10756" x="4638675" y="3417888"/>
          <p14:tracePt t="10768" x="4718050" y="3384550"/>
          <p14:tracePt t="10777" x="4773613" y="3373438"/>
          <p14:tracePt t="10778" x="4829175" y="3351213"/>
          <p14:tracePt t="10789" x="4886325" y="3327400"/>
          <p14:tracePt t="10799" x="4908550" y="3316288"/>
          <p14:tracePt t="10809" x="4953000" y="3294063"/>
          <p14:tracePt t="10810" x="4986338" y="3282950"/>
          <p14:tracePt t="10822" x="5019675" y="3271838"/>
          <p14:tracePt t="10831" x="5054600" y="3260725"/>
          <p14:tracePt t="10840" x="5087938" y="3238500"/>
          <p14:tracePt t="10843" x="5110163" y="3227388"/>
          <p14:tracePt t="10853" x="5132388" y="3216275"/>
          <p14:tracePt t="10862" x="5165725" y="3205163"/>
          <p14:tracePt t="10870" x="5187950" y="3194050"/>
          <p14:tracePt t="10878" x="5210175" y="3194050"/>
          <p14:tracePt t="10884" x="5232400" y="3182938"/>
          <p14:tracePt t="10891" x="5245100" y="3171825"/>
          <p14:tracePt t="10904" x="5256213" y="3171825"/>
          <p14:tracePt t="10905" x="5278438" y="3160713"/>
          <p14:tracePt t="10913" x="5289550" y="3160713"/>
          <p14:tracePt t="10928" x="5300663" y="3160713"/>
          <p14:tracePt t="10937" x="5311775" y="3160713"/>
          <p14:tracePt t="10944" x="5311775" y="3149600"/>
          <p14:tracePt t="11033" x="5289550" y="3149600"/>
          <p14:tracePt t="11041" x="5267325" y="3149600"/>
          <p14:tracePt t="11049" x="5245100" y="3149600"/>
          <p14:tracePt t="11058" x="5210175" y="3149600"/>
          <p14:tracePt t="11066" x="5165725" y="3149600"/>
          <p14:tracePt t="11075" x="5121275" y="3149600"/>
          <p14:tracePt t="11083" x="5065713" y="3149600"/>
          <p14:tracePt t="11091" x="5008563" y="3149600"/>
          <p14:tracePt t="11100" x="4941888" y="3149600"/>
          <p14:tracePt t="11112" x="4864100" y="3149600"/>
          <p14:tracePt t="11113" x="4784725" y="3149600"/>
          <p14:tracePt t="11121" x="4718050" y="3149600"/>
          <p14:tracePt t="11130" x="4627563" y="3149600"/>
          <p14:tracePt t="11138" x="4549775" y="3149600"/>
          <p14:tracePt t="11147" x="4470400" y="3149600"/>
          <p14:tracePt t="11154" x="4381500" y="3149600"/>
          <p14:tracePt t="11163" x="4303713" y="3149600"/>
          <p14:tracePt t="11171" x="4213225" y="3149600"/>
          <p14:tracePt t="11181" x="4146550" y="3136900"/>
          <p14:tracePt t="11190" x="4067175" y="3136900"/>
          <p14:tracePt t="11198" x="4000500" y="3125788"/>
          <p14:tracePt t="11207" x="3933825" y="3125788"/>
          <p14:tracePt t="11216" x="3865563" y="3114675"/>
          <p14:tracePt t="11217" x="3798888" y="3114675"/>
          <p14:tracePt t="11227" x="3743325" y="3114675"/>
          <p14:tracePt t="11235" x="3686175" y="3114675"/>
          <p14:tracePt t="11245" x="3630613" y="3114675"/>
          <p14:tracePt t="11253" x="3575050" y="3114675"/>
          <p14:tracePt t="11261" x="3552825" y="3114675"/>
          <p14:tracePt t="11270" x="3473450" y="3114675"/>
          <p14:tracePt t="11278" x="3440113" y="3114675"/>
          <p14:tracePt t="11284" x="3417888" y="3114675"/>
          <p14:tracePt t="11294" x="3362325" y="3114675"/>
          <p14:tracePt t="11300" x="3316288" y="3114675"/>
          <p14:tracePt t="11310" x="3282950" y="3114675"/>
          <p14:tracePt t="11316" x="3260725" y="3114675"/>
          <p14:tracePt t="11327" x="3227388" y="3103563"/>
          <p14:tracePt t="11334" x="3194050" y="3103563"/>
          <p14:tracePt t="11343" x="3171825" y="3103563"/>
          <p14:tracePt t="11345" x="3136900" y="3103563"/>
          <p14:tracePt t="11352" x="3103563" y="3103563"/>
          <p14:tracePt t="11361" x="3081338" y="3103563"/>
          <p14:tracePt t="11367" x="3025775" y="3103563"/>
          <p14:tracePt t="11378" x="3014663" y="3103563"/>
          <p14:tracePt t="11384" x="2992438" y="3103563"/>
          <p14:tracePt t="11394" x="2959100" y="3103563"/>
          <p14:tracePt t="11400" x="2935288" y="3103563"/>
          <p14:tracePt t="11410" x="2913063" y="3103563"/>
          <p14:tracePt t="11416" x="2879725" y="3103563"/>
          <p14:tracePt t="11426" x="2857500" y="3103563"/>
          <p14:tracePt t="11432" x="2846388" y="3103563"/>
          <p14:tracePt t="11443" x="2824163" y="3103563"/>
          <p14:tracePt t="11449" x="2813050" y="3103563"/>
          <p14:tracePt t="11460" x="2801938" y="3114675"/>
          <p14:tracePt t="11467" x="2790825" y="3114675"/>
          <p14:tracePt t="11477" x="2779713" y="3114675"/>
          <p14:tracePt t="11498" x="2779713" y="3125788"/>
          <p14:tracePt t="11799" x="2755900" y="3114675"/>
          <p14:tracePt t="11809" x="2744788" y="3092450"/>
          <p14:tracePt t="11819" x="2733675" y="3070225"/>
          <p14:tracePt t="11828" x="2711450" y="3059113"/>
          <p14:tracePt t="11835" x="2700338" y="3048000"/>
          <p14:tracePt t="11846" x="2700338" y="3025775"/>
          <p14:tracePt t="11848" x="2689225" y="3014663"/>
          <p14:tracePt t="11863" x="2678113" y="3003550"/>
          <p14:tracePt t="11864" x="2678113" y="2992438"/>
          <p14:tracePt t="11874" x="2667000" y="2981325"/>
          <p14:tracePt t="11884" x="2655888" y="2946400"/>
          <p14:tracePt t="11892" x="2644775" y="2935288"/>
          <p14:tracePt t="11902" x="2633663" y="2913063"/>
          <p14:tracePt t="11905" x="2622550" y="2890838"/>
          <p14:tracePt t="11922" x="2589213" y="2857500"/>
          <p14:tracePt t="11935" x="2578100" y="2835275"/>
          <p14:tracePt t="11936" x="2565400" y="2813050"/>
          <p14:tracePt t="11948" x="2554288" y="2790825"/>
          <p14:tracePt t="11958" x="2532063" y="2779713"/>
          <p14:tracePt t="11960" x="2520950" y="2755900"/>
          <p14:tracePt t="11969" x="2509838" y="2744788"/>
          <p14:tracePt t="11978" x="2498725" y="2722563"/>
          <p14:tracePt t="11990" x="2487613" y="2700338"/>
          <p14:tracePt t="11991" x="2465388" y="2689225"/>
          <p14:tracePt t="12001" x="2454275" y="2667000"/>
          <p14:tracePt t="12011" x="2443163" y="2655888"/>
          <p14:tracePt t="12020" x="2420938" y="2644775"/>
          <p14:tracePt t="12030" x="2409825" y="2633663"/>
          <p14:tracePt t="12031" x="2387600" y="2611438"/>
          <p14:tracePt t="12043" x="2374900" y="2611438"/>
          <p14:tracePt t="12049" x="2363788" y="2600325"/>
          <p14:tracePt t="12057" x="2341563" y="2600325"/>
          <p14:tracePt t="12063" x="2330450" y="2600325"/>
          <p14:tracePt t="12073" x="2319338" y="2589213"/>
          <p14:tracePt t="12080" x="2297113" y="2589213"/>
          <p14:tracePt t="12090" x="2286000" y="2589213"/>
          <p14:tracePt t="12096" x="2274888" y="2589213"/>
          <p14:tracePt t="12106" x="2263775" y="2589213"/>
          <p14:tracePt t="12128" x="2252663" y="2589213"/>
          <p14:tracePt t="12175" x="2241550" y="2589213"/>
          <p14:tracePt t="12335" x="2230438" y="2589213"/>
          <p14:tracePt t="12358" x="2219325" y="2589213"/>
          <p14:tracePt t="12374" x="2208213" y="2589213"/>
          <p14:tracePt t="12390" x="2197100" y="2589213"/>
          <p14:tracePt t="12407" x="2184400" y="2589213"/>
          <p14:tracePt t="12422" x="2173288" y="2589213"/>
          <p14:tracePt t="12430" x="2162175" y="2589213"/>
          <p14:tracePt t="12444" x="2151063" y="2589213"/>
          <p14:tracePt t="12463" x="2139950" y="2589213"/>
          <p14:tracePt t="12480" x="2128838" y="2589213"/>
          <p14:tracePt t="12502" x="2117725" y="2589213"/>
          <p14:tracePt t="12654" x="2128838" y="2589213"/>
          <p14:tracePt t="12669" x="2139950" y="2578100"/>
          <p14:tracePt t="12677" x="2151063" y="2578100"/>
          <p14:tracePt t="12685" x="2162175" y="2578100"/>
          <p14:tracePt t="12701" x="2173288" y="2565400"/>
          <p14:tracePt t="12718" x="2184400" y="2565400"/>
          <p14:tracePt t="12741" x="2197100" y="2565400"/>
          <p14:tracePt t="12766" x="2208213" y="2565400"/>
          <p14:tracePt t="12789" x="2219325" y="2565400"/>
          <p14:tracePt t="12797" x="2230438" y="2565400"/>
          <p14:tracePt t="12814" x="2241550" y="2565400"/>
          <p14:tracePt t="12822" x="2252663" y="2565400"/>
          <p14:tracePt t="12838" x="2263775" y="2565400"/>
          <p14:tracePt t="12845" x="2274888" y="2565400"/>
          <p14:tracePt t="12854" x="2286000" y="2565400"/>
          <p14:tracePt t="12861" x="2297113" y="2565400"/>
          <p14:tracePt t="12870" x="2308225" y="2565400"/>
          <p14:tracePt t="12877" x="2319338" y="2565400"/>
          <p14:tracePt t="12893" x="2330450" y="2565400"/>
          <p14:tracePt t="12901" x="2341563" y="2565400"/>
          <p14:tracePt t="12917" x="2352675" y="2565400"/>
          <p14:tracePt t="12933" x="2363788" y="2565400"/>
          <p14:tracePt t="12941" x="2363788" y="2554288"/>
          <p14:tracePt t="12949" x="2374900" y="2554288"/>
          <p14:tracePt t="12965" x="2387600" y="2554288"/>
          <p14:tracePt t="12988" x="2398713" y="2554288"/>
          <p14:tracePt t="13029" x="2409825" y="2554288"/>
          <p14:tracePt t="13085" x="2420938" y="2554288"/>
          <p14:tracePt t="13149" x="2432050" y="2554288"/>
          <p14:tracePt t="13173" x="2443163" y="2554288"/>
          <p14:tracePt t="13181" x="2454275" y="2554288"/>
          <p14:tracePt t="13196" x="2465388" y="2554288"/>
          <p14:tracePt t="13212" x="2476500" y="2554288"/>
          <p14:tracePt t="13229" x="2487613" y="2554288"/>
          <p14:tracePt t="13245" x="2498725" y="2554288"/>
          <p14:tracePt t="13269" x="2509838" y="2554288"/>
          <p14:tracePt t="13293" x="2520950" y="2554288"/>
          <p14:tracePt t="13311" x="2532063" y="2554288"/>
          <p14:tracePt t="13323" x="2543175" y="2554288"/>
          <p14:tracePt t="13332" x="2554288" y="2554288"/>
          <p14:tracePt t="13340" x="2565400" y="2554288"/>
          <p14:tracePt t="13349" x="2578100" y="2554288"/>
          <p14:tracePt t="13356" x="2589213" y="2554288"/>
          <p14:tracePt t="13364" x="2600325" y="2554288"/>
          <p14:tracePt t="13380" x="2611438" y="2554288"/>
          <p14:tracePt t="13388" x="2622550" y="2554288"/>
          <p14:tracePt t="13395" x="2633663" y="2554288"/>
          <p14:tracePt t="13412" x="2644775" y="2554288"/>
          <p14:tracePt t="13428" x="2655888" y="2554288"/>
          <p14:tracePt t="13445" x="2667000" y="2554288"/>
          <p14:tracePt t="13484" x="2678113" y="2554288"/>
          <p14:tracePt t="13556" x="2689225" y="2554288"/>
          <p14:tracePt t="13588" x="2700338" y="2554288"/>
          <p14:tracePt t="13612" x="2711450" y="2554288"/>
          <p14:tracePt t="13627" x="2711450" y="2565400"/>
          <p14:tracePt t="13643" x="2722563" y="2565400"/>
          <p14:tracePt t="13667" x="2733675" y="2565400"/>
          <p14:tracePt t="13691" x="2733675" y="2578100"/>
          <p14:tracePt t="13723" x="2733675" y="2589213"/>
          <p14:tracePt t="13747" x="2733675" y="2600325"/>
          <p14:tracePt t="13765" x="2733675" y="2611438"/>
          <p14:tracePt t="13787" x="2733675" y="2622550"/>
          <p14:tracePt t="13803" x="2733675" y="2633663"/>
          <p14:tracePt t="13819" x="2733675" y="2644775"/>
          <p14:tracePt t="13851" x="2733675" y="2655888"/>
          <p14:tracePt t="13875" x="2722563" y="2655888"/>
          <p14:tracePt t="13907" x="2722563" y="2667000"/>
          <p14:tracePt t="14706" x="2711450" y="2667000"/>
          <p14:tracePt t="14722" x="2700338" y="2667000"/>
          <p14:tracePt t="14730" x="2700338" y="2678113"/>
          <p14:tracePt t="14739" x="2689225" y="2678113"/>
          <p14:tracePt t="14747" x="2678113" y="2678113"/>
          <p14:tracePt t="14761" x="2667000" y="2678113"/>
          <p14:tracePt t="14769" x="2655888" y="2689225"/>
          <p14:tracePt t="14777" x="2644775" y="2689225"/>
          <p14:tracePt t="14787" x="2633663" y="2689225"/>
          <p14:tracePt t="14795" x="2622550" y="2689225"/>
          <p14:tracePt t="14811" x="2611438" y="2700338"/>
          <p14:tracePt t="14821" x="2600325" y="2700338"/>
          <p14:tracePt t="14828" x="2589213" y="2700338"/>
          <p14:tracePt t="14845" x="2578100" y="2700338"/>
          <p14:tracePt t="14860" x="2565400" y="2700338"/>
          <p14:tracePt t="14897" x="2554288" y="2700338"/>
          <p14:tracePt t="14913" x="2554288" y="2711450"/>
          <p14:tracePt t="14929" x="2543175" y="2711450"/>
          <p14:tracePt t="14945" x="2532063" y="2722563"/>
          <p14:tracePt t="14960" x="2520950" y="2722563"/>
          <p14:tracePt t="14968" x="2520950" y="2733675"/>
          <p14:tracePt t="14986" x="2509838" y="2733675"/>
          <p14:tracePt t="15113" x="2498725" y="2744788"/>
          <p14:tracePt t="15128" x="2487613" y="2744788"/>
          <p14:tracePt t="15136" x="2476500" y="2744788"/>
          <p14:tracePt t="15144" x="2476500" y="2755900"/>
          <p14:tracePt t="15152" x="2465388" y="2755900"/>
          <p14:tracePt t="15169" x="2454275" y="2768600"/>
          <p14:tracePt t="15179" x="2443163" y="2768600"/>
          <p14:tracePt t="15196" x="2432050" y="2779713"/>
          <p14:tracePt t="15213" x="2420938" y="2779713"/>
          <p14:tracePt t="15218" x="2420938" y="2790825"/>
          <p14:tracePt t="15229" x="2409825" y="2801938"/>
          <p14:tracePt t="15237" x="2398713" y="2801938"/>
          <p14:tracePt t="15246" x="2387600" y="2801938"/>
          <p14:tracePt t="15252" x="2374900" y="2813050"/>
          <p14:tracePt t="15263" x="2363788" y="2824163"/>
          <p14:tracePt t="15270" x="2352675" y="2824163"/>
          <p14:tracePt t="15280" x="2352675" y="2835275"/>
          <p14:tracePt t="15281" x="2341563" y="2835275"/>
          <p14:tracePt t="15287" x="2330450" y="2846388"/>
          <p14:tracePt t="15304" x="2319338" y="2846388"/>
          <p14:tracePt t="15320" x="2308225" y="2846388"/>
          <p14:tracePt t="15329" x="2297113" y="2846388"/>
          <p14:tracePt t="15351" x="2286000" y="2846388"/>
          <p14:tracePt t="15671" x="2274888" y="2846388"/>
          <p14:tracePt t="15711" x="2263775" y="2846388"/>
          <p14:tracePt t="15743" x="2252663" y="2846388"/>
          <p14:tracePt t="15759" x="2241550" y="2846388"/>
          <p14:tracePt t="15783" x="2230438" y="2846388"/>
          <p14:tracePt t="15807" x="2219325" y="2846388"/>
          <p14:tracePt t="15879" x="2208213" y="2846388"/>
          <p14:tracePt t="15919" x="2197100" y="2846388"/>
          <p14:tracePt t="15935" x="2184400" y="2846388"/>
          <p14:tracePt t="15951" x="2173288" y="2846388"/>
          <p14:tracePt t="15974" x="2162175" y="2846388"/>
          <p14:tracePt t="16007" x="2151063" y="2846388"/>
          <p14:tracePt t="16071" x="2151063" y="2857500"/>
          <p14:tracePt t="16087" x="2139950" y="2857500"/>
          <p14:tracePt t="16119" x="2128838" y="2857500"/>
          <p14:tracePt t="16295" x="2128838" y="2868613"/>
          <p14:tracePt t="16304" x="2128838" y="2879725"/>
          <p14:tracePt t="16319" x="2128838" y="2890838"/>
          <p14:tracePt t="16327" x="2128838" y="2901950"/>
          <p14:tracePt t="16335" x="2117725" y="2913063"/>
          <p14:tracePt t="16350" x="2117725" y="2924175"/>
          <p14:tracePt t="16367" x="2106613" y="2935288"/>
          <p14:tracePt t="16384" x="2095500" y="2946400"/>
          <p14:tracePt t="16402" x="2084388" y="2946400"/>
          <p14:tracePt t="16409" x="2073275" y="2946400"/>
          <p14:tracePt t="16418" x="2062163" y="2959100"/>
          <p14:tracePt t="16427" x="2051050" y="2959100"/>
          <p14:tracePt t="16435" x="2039938" y="2970213"/>
          <p14:tracePt t="16444" x="2028825" y="2970213"/>
          <p14:tracePt t="16452" x="2017713" y="2981325"/>
          <p14:tracePt t="16462" x="2006600" y="2981325"/>
          <p14:tracePt t="16463" x="1993900" y="2992438"/>
          <p14:tracePt t="16472" x="1971675" y="2992438"/>
          <p14:tracePt t="16484" x="1971675" y="3003550"/>
          <p14:tracePt t="16491" x="1960563" y="3003550"/>
          <p14:tracePt t="16499" x="1949450" y="3003550"/>
          <p14:tracePt t="16508" x="1938338" y="3014663"/>
          <p14:tracePt t="16510" x="1927225" y="3014663"/>
          <p14:tracePt t="16526" x="1916113" y="3014663"/>
          <p14:tracePt t="16582" x="1916113" y="3003550"/>
          <p14:tracePt t="16590" x="1927225" y="2992438"/>
          <p14:tracePt t="16601" x="1949450" y="2970213"/>
          <p14:tracePt t="16607" x="1971675" y="2946400"/>
          <p14:tracePt t="16614" x="2017713" y="2924175"/>
          <p14:tracePt t="16622" x="2051050" y="2890838"/>
          <p14:tracePt t="16630" x="2095500" y="2857500"/>
          <p14:tracePt t="16639" x="2128838" y="2835275"/>
          <p14:tracePt t="16646" x="2184400" y="2801938"/>
          <p14:tracePt t="16654" x="2219325" y="2779713"/>
          <p14:tracePt t="16662" x="2274888" y="2755900"/>
          <p14:tracePt t="16670" x="2319338" y="2733675"/>
          <p14:tracePt t="16677" x="2363788" y="2711450"/>
          <p14:tracePt t="16685" x="2409825" y="2689225"/>
          <p14:tracePt t="16694" x="2454275" y="2667000"/>
          <p14:tracePt t="16701" x="2498725" y="2655888"/>
          <p14:tracePt t="16709" x="2509838" y="2644775"/>
          <p14:tracePt t="16721" x="2554288" y="2633663"/>
          <p14:tracePt t="16728" x="2589213" y="2611438"/>
          <p14:tracePt t="16734" x="2611438" y="2600325"/>
          <p14:tracePt t="16742" x="2633663" y="2589213"/>
          <p14:tracePt t="16754" x="2655888" y="2578100"/>
          <p14:tracePt t="16762" x="2678113" y="2578100"/>
          <p14:tracePt t="16768" x="2689225" y="2565400"/>
          <p14:tracePt t="16774" x="2700338" y="2554288"/>
          <p14:tracePt t="16788" x="2711450" y="2554288"/>
          <p14:tracePt t="16798" x="2722563" y="2543175"/>
          <p14:tracePt t="16823" x="2733675" y="2543175"/>
          <p14:tracePt t="16926" x="2722563" y="2532063"/>
          <p14:tracePt t="16943" x="2711450" y="2532063"/>
          <p14:tracePt t="16951" x="2700338" y="2532063"/>
          <p14:tracePt t="16958" x="2678113" y="2532063"/>
          <p14:tracePt t="16966" x="2667000" y="2532063"/>
          <p14:tracePt t="16977" x="2644775" y="2532063"/>
          <p14:tracePt t="16985" x="2622550" y="2532063"/>
          <p14:tracePt t="16994" x="2600325" y="2532063"/>
          <p14:tracePt t="17001" x="2578100" y="2532063"/>
          <p14:tracePt t="17010" x="2554288" y="2532063"/>
          <p14:tracePt t="17018" x="2532063" y="2532063"/>
          <p14:tracePt t="17026" x="2520950" y="2543175"/>
          <p14:tracePt t="17037" x="2509838" y="2543175"/>
          <p14:tracePt t="17038" x="2487613" y="2543175"/>
          <p14:tracePt t="17047" x="2476500" y="2543175"/>
          <p14:tracePt t="17062" x="2465388" y="2543175"/>
          <p14:tracePt t="17093" x="2465388" y="2554288"/>
          <p14:tracePt t="17197" x="2465388" y="2565400"/>
          <p14:tracePt t="19161" x="2476500" y="2565400"/>
          <p14:tracePt t="19170" x="2487613" y="2565400"/>
          <p14:tracePt t="19177" x="2498725" y="2565400"/>
          <p14:tracePt t="19184" x="2509838" y="2565400"/>
          <p14:tracePt t="19199" x="2520950" y="2554288"/>
          <p14:tracePt t="19209" x="2532063" y="2554288"/>
          <p14:tracePt t="19217" x="2543175" y="2554288"/>
          <p14:tracePt t="19230" x="2554288" y="2543175"/>
          <p14:tracePt t="19241" x="2565400" y="2543175"/>
          <p14:tracePt t="19252" x="2578100" y="2532063"/>
          <p14:tracePt t="19259" x="2578100" y="2520950"/>
          <p14:tracePt t="19273" x="2589213" y="2509838"/>
          <p14:tracePt t="19286" x="2600325" y="2498725"/>
          <p14:tracePt t="19302" x="2600325" y="2487613"/>
          <p14:tracePt t="19308" x="2611438" y="2476500"/>
          <p14:tracePt t="19319" x="2622550" y="2454275"/>
          <p14:tracePt t="19336" x="2633663" y="2443163"/>
          <p14:tracePt t="19337" x="2644775" y="2432050"/>
          <p14:tracePt t="19345" x="2644775" y="2420938"/>
          <p14:tracePt t="19353" x="2655888" y="2409825"/>
          <p14:tracePt t="19361" x="2655888" y="2398713"/>
          <p14:tracePt t="19377" x="2667000" y="2387600"/>
          <p14:tracePt t="19401" x="2667000" y="2374900"/>
          <p14:tracePt t="19419" x="2678113" y="2374900"/>
          <p14:tracePt t="19576" x="2678113" y="2363788"/>
          <p14:tracePt t="19594" x="2678113" y="2352675"/>
          <p14:tracePt t="19607" x="2689225" y="2341563"/>
          <p14:tracePt t="19624" x="2700338" y="2330450"/>
          <p14:tracePt t="19633" x="2700338" y="2319338"/>
          <p14:tracePt t="19643" x="2711450" y="2308225"/>
          <p14:tracePt t="19652" x="2711450" y="2297113"/>
          <p14:tracePt t="19660" x="2722563" y="2286000"/>
          <p14:tracePt t="19675" x="2722563" y="2274888"/>
          <p14:tracePt t="19684" x="2733675" y="2274888"/>
          <p14:tracePt t="19693" x="2733675" y="2263775"/>
          <p14:tracePt t="19736" x="2733675" y="2252663"/>
          <p14:tracePt t="19776" x="2733675" y="2241550"/>
          <p14:tracePt t="19809" x="2733675" y="2230438"/>
          <p14:tracePt t="20503" x="2733675" y="2219325"/>
          <p14:tracePt t="20535" x="2733675" y="2208213"/>
          <p14:tracePt t="20551" x="2722563" y="2208213"/>
          <p14:tracePt t="20560" x="2722563" y="2197100"/>
          <p14:tracePt t="20599" x="2711450" y="2197100"/>
          <p14:tracePt t="20790" x="2711450" y="2208213"/>
          <p14:tracePt t="20807" x="2711450" y="2219325"/>
          <p14:tracePt t="20814" x="2711450" y="2230438"/>
          <p14:tracePt t="20824" x="2711450" y="2252663"/>
          <p14:tracePt t="20831" x="2700338" y="2263775"/>
          <p14:tracePt t="20840" x="2700338" y="2297113"/>
          <p14:tracePt t="20850" x="2689225" y="2319338"/>
          <p14:tracePt t="20858" x="2678113" y="2352675"/>
          <p14:tracePt t="20868" x="2655888" y="2387600"/>
          <p14:tracePt t="20879" x="2644775" y="2432050"/>
          <p14:tracePt t="20880" x="2633663" y="2476500"/>
          <p14:tracePt t="20890" x="2622550" y="2520950"/>
          <p14:tracePt t="20901" x="2611438" y="2578100"/>
          <p14:tracePt t="20902" x="2600325" y="2622550"/>
          <p14:tracePt t="20913" x="2589213" y="2644775"/>
          <p14:tracePt t="20922" x="2578100" y="2678113"/>
          <p14:tracePt t="20934" x="2578100" y="2722563"/>
          <p14:tracePt t="20935" x="2565400" y="2755900"/>
          <p14:tracePt t="20944" x="2565400" y="2779713"/>
          <p14:tracePt t="20953" x="2565400" y="2813050"/>
          <p14:tracePt t="20961" x="2554288" y="2835275"/>
          <p14:tracePt t="20970" x="2554288" y="2857500"/>
          <p14:tracePt t="20978" x="2554288" y="2879725"/>
          <p14:tracePt t="20986" x="2554288" y="2890838"/>
          <p14:tracePt t="20994" x="2554288" y="2901950"/>
          <p14:tracePt t="21003" x="2554288" y="2924175"/>
          <p14:tracePt t="21011" x="2554288" y="2935288"/>
          <p14:tracePt t="21019" x="2554288" y="2959100"/>
          <p14:tracePt t="21027" x="2543175" y="2970213"/>
          <p14:tracePt t="21037" x="2543175" y="2981325"/>
          <p14:tracePt t="21046" x="2543175" y="2992438"/>
          <p14:tracePt t="21053" x="2543175" y="3003550"/>
          <p14:tracePt t="21066" x="2543175" y="3014663"/>
          <p14:tracePt t="21077" x="2532063" y="3025775"/>
          <p14:tracePt t="21085" x="2532063" y="3036888"/>
          <p14:tracePt t="21093" x="2532063" y="3048000"/>
          <p14:tracePt t="21109" x="2532063" y="3059113"/>
          <p14:tracePt t="21117" x="2520950" y="3070225"/>
          <p14:tracePt t="21124" x="2520950" y="3081338"/>
          <p14:tracePt t="21141" x="2520950" y="3092450"/>
          <p14:tracePt t="21157" x="2520950" y="3103563"/>
          <p14:tracePt t="21166" x="2509838" y="3114675"/>
          <p14:tracePt t="21182" x="2509838" y="3125788"/>
          <p14:tracePt t="21188" x="2498725" y="3136900"/>
          <p14:tracePt t="21197" x="2498725" y="3149600"/>
          <p14:tracePt t="21204" x="2498725" y="3160713"/>
          <p14:tracePt t="21212" x="2498725" y="3171825"/>
          <p14:tracePt t="21220" x="2487613" y="3182938"/>
          <p14:tracePt t="21228" x="2487613" y="3194050"/>
          <p14:tracePt t="21236" x="2487613" y="3205163"/>
          <p14:tracePt t="21253" x="2487613" y="3216275"/>
          <p14:tracePt t="21260" x="2487613" y="3227388"/>
          <p14:tracePt t="21293" x="2487613" y="3238500"/>
          <p14:tracePt t="21852" x="2498725" y="3238500"/>
          <p14:tracePt t="21900" x="2498725" y="3227388"/>
          <p14:tracePt t="22084" x="2498725" y="3238500"/>
          <p14:tracePt t="22132" x="2509838" y="3238500"/>
          <p14:tracePt t="24000" x="2520950" y="3238500"/>
          <p14:tracePt t="24011" x="2543175" y="3238500"/>
          <p14:tracePt t="24016" x="2554288" y="3238500"/>
          <p14:tracePt t="24026" x="2565400" y="3227388"/>
          <p14:tracePt t="24034" x="2600325" y="3227388"/>
          <p14:tracePt t="24043" x="2633663" y="3227388"/>
          <p14:tracePt t="24054" x="2655888" y="3227388"/>
          <p14:tracePt t="24061" x="2689225" y="3227388"/>
          <p14:tracePt t="24071" x="2722563" y="3227388"/>
          <p14:tracePt t="24078" x="2744788" y="3227388"/>
          <p14:tracePt t="24088" x="2779713" y="3227388"/>
          <p14:tracePt t="24089" x="2801938" y="3227388"/>
          <p14:tracePt t="24098" x="2835275" y="3238500"/>
          <p14:tracePt t="24108" x="2846388" y="3238500"/>
          <p14:tracePt t="24115" x="2868613" y="3249613"/>
          <p14:tracePt t="24123" x="2890838" y="3249613"/>
          <p14:tracePt t="24132" x="2913063" y="3249613"/>
          <p14:tracePt t="24140" x="2924175" y="3260725"/>
          <p14:tracePt t="24153" x="2946400" y="3260725"/>
          <p14:tracePt t="24154" x="2959100" y="3260725"/>
          <p14:tracePt t="24164" x="2970213" y="3260725"/>
          <p14:tracePt t="24172" x="2981325" y="3260725"/>
          <p14:tracePt t="24180" x="2992438" y="3260725"/>
          <p14:tracePt t="24188" x="3014663" y="3260725"/>
          <p14:tracePt t="24196" x="3025775" y="3249613"/>
          <p14:tracePt t="24206" x="3036888" y="3249613"/>
          <p14:tracePt t="24214" x="3048000" y="3249613"/>
          <p14:tracePt t="24216" x="3059113" y="3249613"/>
          <p14:tracePt t="24224" x="3070225" y="3238500"/>
          <p14:tracePt t="24248" x="3081338" y="3238500"/>
          <p14:tracePt t="24249" x="3092450" y="3238500"/>
          <p14:tracePt t="24263" x="3103563" y="3238500"/>
          <p14:tracePt t="24271" x="3114675" y="3238500"/>
          <p14:tracePt t="24295" x="3125788" y="3238500"/>
          <p14:tracePt t="24352" x="3136900" y="3238500"/>
          <p14:tracePt t="24471" x="3149600" y="3238500"/>
          <p14:tracePt t="24535" x="3160713" y="3227388"/>
          <p14:tracePt t="24551" x="3171825" y="3216275"/>
          <p14:tracePt t="24567" x="3182938" y="3205163"/>
          <p14:tracePt t="24576" x="3194050" y="3194050"/>
          <p14:tracePt t="24586" x="3205163" y="3182938"/>
          <p14:tracePt t="24594" x="3216275" y="3171825"/>
          <p14:tracePt t="24603" x="3227388" y="3160713"/>
          <p14:tracePt t="24615" x="3249613" y="3136900"/>
          <p14:tracePt t="24625" x="3260725" y="3125788"/>
          <p14:tracePt t="24626" x="3260725" y="3114675"/>
          <p14:tracePt t="24636" x="3271838" y="3103563"/>
          <p14:tracePt t="24645" x="3282950" y="3103563"/>
          <p14:tracePt t="24653" x="3294063" y="3092450"/>
          <p14:tracePt t="24664" x="3305175" y="3081338"/>
          <p14:tracePt t="24674" x="3316288" y="3081338"/>
          <p14:tracePt t="24683" x="3316288" y="3070225"/>
          <p14:tracePt t="24690" x="3327400" y="3070225"/>
          <p14:tracePt t="24706" x="3340100" y="3059113"/>
          <p14:tracePt t="24715" x="3351213" y="3048000"/>
          <p14:tracePt t="24724" x="3362325" y="3048000"/>
          <p14:tracePt t="24732" x="3373438" y="3036888"/>
          <p14:tracePt t="24741" x="3384550" y="3036888"/>
          <p14:tracePt t="24748" x="3395663" y="3025775"/>
          <p14:tracePt t="24758" x="3417888" y="3014663"/>
          <p14:tracePt t="24760" x="3429000" y="3014663"/>
          <p14:tracePt t="24770" x="3440113" y="3014663"/>
          <p14:tracePt t="24778" x="3440113" y="3003550"/>
          <p14:tracePt t="24784" x="3451225" y="3003550"/>
          <p14:tracePt t="24791" x="3462338" y="2992438"/>
          <p14:tracePt t="24806" x="3473450" y="2992438"/>
          <p14:tracePt t="24822" x="3484563" y="2981325"/>
          <p14:tracePt t="24838" x="3495675" y="2981325"/>
          <p14:tracePt t="24867" x="3506788" y="2970213"/>
          <p14:tracePt t="24883" x="3517900" y="2970213"/>
          <p14:tracePt t="24889" x="3530600" y="2970213"/>
          <p14:tracePt t="24900" x="3541713" y="2959100"/>
          <p14:tracePt t="24917" x="3552825" y="2959100"/>
          <p14:tracePt t="24918" x="3563938" y="2946400"/>
          <p14:tracePt t="24925" x="3575050" y="2946400"/>
          <p14:tracePt t="24942" x="3586163" y="2946400"/>
          <p14:tracePt t="24950" x="3597275" y="2935288"/>
          <p14:tracePt t="24957" x="3608388" y="2935288"/>
          <p14:tracePt t="24974" x="3619500" y="2935288"/>
          <p14:tracePt t="24983" x="3630613" y="2924175"/>
          <p14:tracePt t="24990" x="3641725" y="2924175"/>
          <p14:tracePt t="24999" x="3652838" y="2924175"/>
          <p14:tracePt t="25005" x="3663950" y="2924175"/>
          <p14:tracePt t="25022" x="3675063" y="2924175"/>
          <p14:tracePt t="25029" x="3686175" y="2924175"/>
          <p14:tracePt t="25038" x="3697288" y="2924175"/>
          <p14:tracePt t="25049" x="3697288" y="2913063"/>
          <p14:tracePt t="25055" x="3708400" y="2913063"/>
          <p14:tracePt t="25061" x="3721100" y="2913063"/>
          <p14:tracePt t="25070" x="3732213" y="2901950"/>
          <p14:tracePt t="25422" x="3743325" y="2901950"/>
          <p14:tracePt t="25431" x="3765550" y="2901950"/>
          <p14:tracePt t="25439" x="3776663" y="2890838"/>
          <p14:tracePt t="25450" x="3798888" y="2879725"/>
          <p14:tracePt t="25459" x="3821113" y="2879725"/>
          <p14:tracePt t="25466" x="3843338" y="2868613"/>
          <p14:tracePt t="25475" x="3854450" y="2868613"/>
          <p14:tracePt t="25487" x="3876675" y="2868613"/>
          <p14:tracePt t="25488" x="3898900" y="2868613"/>
          <p14:tracePt t="25496" x="3922713" y="2868613"/>
          <p14:tracePt t="25505" x="3944938" y="2868613"/>
          <p14:tracePt t="25512" x="3978275" y="2868613"/>
          <p14:tracePt t="25521" x="3989388" y="2868613"/>
          <p14:tracePt t="25530" x="4011613" y="2868613"/>
          <p14:tracePt t="25538" x="4033838" y="2868613"/>
          <p14:tracePt t="25546" x="4056063" y="2868613"/>
          <p14:tracePt t="25554" x="4067175" y="2868613"/>
          <p14:tracePt t="25563" x="4089400" y="2868613"/>
          <p14:tracePt t="25572" x="4102100" y="2868613"/>
          <p14:tracePt t="25579" x="4113213" y="2868613"/>
          <p14:tracePt t="25589" x="4124325" y="2868613"/>
          <p14:tracePt t="25590" x="4135438" y="2879725"/>
          <p14:tracePt t="25615" x="4146550" y="2879725"/>
          <p14:tracePt t="25645" x="4157663" y="2879725"/>
          <p14:tracePt t="25836" x="4146550" y="2879725"/>
          <p14:tracePt t="25885" x="4135438" y="2879725"/>
          <p14:tracePt t="26938" x="4146550" y="2879725"/>
          <p14:tracePt t="26971" x="4157663" y="2868613"/>
          <p14:tracePt t="26994" x="4168775" y="2868613"/>
          <p14:tracePt t="27027" x="4179888" y="2868613"/>
          <p14:tracePt t="27051" x="4191000" y="2868613"/>
          <p14:tracePt t="27075" x="4202113" y="2868613"/>
          <p14:tracePt t="27099" x="4213225" y="2868613"/>
          <p14:tracePt t="27130" x="4224338" y="2868613"/>
          <p14:tracePt t="27714" x="4213225" y="2868613"/>
          <p14:tracePt t="27730" x="4202113" y="2868613"/>
          <p14:tracePt t="27745" x="4191000" y="2868613"/>
          <p14:tracePt t="27753" x="4179888" y="2879725"/>
          <p14:tracePt t="27764" x="4168775" y="2879725"/>
          <p14:tracePt t="27778" x="4146550" y="2879725"/>
          <p14:tracePt t="27787" x="4135438" y="2890838"/>
          <p14:tracePt t="27796" x="4124325" y="2890838"/>
          <p14:tracePt t="27802" x="4113213" y="2890838"/>
          <p14:tracePt t="27812" x="4102100" y="2890838"/>
          <p14:tracePt t="27821" x="4089400" y="2890838"/>
          <p14:tracePt t="27830" x="4078288" y="2901950"/>
          <p14:tracePt t="27847" x="4067175" y="2901950"/>
          <p14:tracePt t="27969" x="4067175" y="2913063"/>
          <p14:tracePt t="28488" x="4056063" y="2913063"/>
          <p14:tracePt t="28497" x="4044950" y="2913063"/>
          <p14:tracePt t="28507" x="4033838" y="2913063"/>
          <p14:tracePt t="28515" x="4011613" y="2935288"/>
          <p14:tracePt t="28523" x="3989388" y="2946400"/>
          <p14:tracePt t="28534" x="3967163" y="2959100"/>
          <p14:tracePt t="28542" x="3944938" y="2981325"/>
          <p14:tracePt t="28552" x="3922713" y="2992438"/>
          <p14:tracePt t="28554" x="3911600" y="3003550"/>
          <p14:tracePt t="28562" x="3887788" y="3025775"/>
          <p14:tracePt t="28573" x="3865563" y="3036888"/>
          <p14:tracePt t="28582" x="3843338" y="3059113"/>
          <p14:tracePt t="28593" x="3821113" y="3070225"/>
          <p14:tracePt t="28597" x="3798888" y="3081338"/>
          <p14:tracePt t="28606" x="3787775" y="3092450"/>
          <p14:tracePt t="28609" x="3765550" y="3103563"/>
          <p14:tracePt t="28627" x="3743325" y="3114675"/>
          <p14:tracePt t="28636" x="3732213" y="3114675"/>
          <p14:tracePt t="28644" x="3721100" y="3125788"/>
          <p14:tracePt t="28654" x="3697288" y="3125788"/>
          <p14:tracePt t="28661" x="3697288" y="3136900"/>
          <p14:tracePt t="28669" x="3686175" y="3136900"/>
          <p14:tracePt t="28678" x="3675063" y="3136900"/>
          <p14:tracePt t="28687" x="3663950" y="3136900"/>
          <p14:tracePt t="28688" x="3652838" y="3149600"/>
          <p14:tracePt t="28696" x="3641725" y="3149600"/>
          <p14:tracePt t="28713" x="3630613" y="3160713"/>
          <p14:tracePt t="28722" x="3619500" y="3160713"/>
          <p14:tracePt t="28731" x="3608388" y="3160713"/>
          <p14:tracePt t="28744" x="3597275" y="3160713"/>
          <p14:tracePt t="28745" x="3586163" y="3171825"/>
          <p14:tracePt t="28752" x="3575050" y="3171825"/>
          <p14:tracePt t="28760" x="3563938" y="3171825"/>
          <p14:tracePt t="28766" x="3552825" y="3171825"/>
          <p14:tracePt t="28776" x="3530600" y="3171825"/>
          <p14:tracePt t="28782" x="3517900" y="3171825"/>
          <p14:tracePt t="28790" x="3506788" y="3171825"/>
          <p14:tracePt t="28798" x="3495675" y="3171825"/>
          <p14:tracePt t="28807" x="3484563" y="3171825"/>
          <p14:tracePt t="28814" x="3462338" y="3171825"/>
          <p14:tracePt t="28822" x="3451225" y="3171825"/>
          <p14:tracePt t="28830" x="3440113" y="3171825"/>
          <p14:tracePt t="28847" x="3429000" y="3182938"/>
          <p14:tracePt t="28854" x="3417888" y="3182938"/>
          <p14:tracePt t="28862" x="3406775" y="3182938"/>
          <p14:tracePt t="28870" x="3395663" y="3182938"/>
          <p14:tracePt t="28895" x="3384550" y="3182938"/>
          <p14:tracePt t="28911" x="3373438" y="3182938"/>
          <p14:tracePt t="28928" x="3362325" y="3182938"/>
          <p14:tracePt t="28935" x="3351213" y="3182938"/>
          <p14:tracePt t="28943" x="3340100" y="3182938"/>
          <p14:tracePt t="28950" x="3327400" y="3194050"/>
          <p14:tracePt t="28959" x="3316288" y="3194050"/>
          <p14:tracePt t="28966" x="3305175" y="3194050"/>
          <p14:tracePt t="28975" x="3294063" y="3194050"/>
          <p14:tracePt t="28990" x="3282950" y="3194050"/>
          <p14:tracePt t="28999" x="3271838" y="3194050"/>
          <p14:tracePt t="29006" x="3260725" y="3194050"/>
          <p14:tracePt t="29023" x="3249613" y="3194050"/>
          <p14:tracePt t="29070" x="3249613" y="3205163"/>
          <p14:tracePt t="29798" x="3238500" y="3205163"/>
          <p14:tracePt t="29807" x="3227388" y="3205163"/>
          <p14:tracePt t="29817" x="3194050" y="3205163"/>
          <p14:tracePt t="29824" x="3182938" y="3205163"/>
          <p14:tracePt t="29833" x="3160713" y="3205163"/>
          <p14:tracePt t="29840" x="3125788" y="3205163"/>
          <p14:tracePt t="29849" x="3103563" y="3205163"/>
          <p14:tracePt t="29856" x="3070225" y="3205163"/>
          <p14:tracePt t="29864" x="3036888" y="3205163"/>
          <p14:tracePt t="29873" x="3014663" y="3205163"/>
          <p14:tracePt t="29881" x="2992438" y="3205163"/>
          <p14:tracePt t="29890" x="2970213" y="3205163"/>
          <p14:tracePt t="29898" x="2946400" y="3205163"/>
          <p14:tracePt t="29906" x="2935288" y="3205163"/>
          <p14:tracePt t="29914" x="2913063" y="3205163"/>
          <p14:tracePt t="29922" x="2901950" y="3205163"/>
          <p14:tracePt t="29931" x="2879725" y="3205163"/>
          <p14:tracePt t="29939" x="2868613" y="3205163"/>
          <p14:tracePt t="29947" x="2846388" y="3205163"/>
          <p14:tracePt t="29956" x="2835275" y="3205163"/>
          <p14:tracePt t="29963" x="2824163" y="3205163"/>
          <p14:tracePt t="29971" x="2813050" y="3205163"/>
          <p14:tracePt t="29981" x="2801938" y="3205163"/>
          <p14:tracePt t="29982" x="2790825" y="3205163"/>
          <p14:tracePt t="29990" x="2779713" y="3205163"/>
          <p14:tracePt t="29998" x="2768600" y="3216275"/>
          <p14:tracePt t="30009" x="2755900" y="3216275"/>
          <p14:tracePt t="30023" x="2744788" y="3216275"/>
          <p14:tracePt t="30054" x="2733675" y="3216275"/>
          <p14:tracePt t="30812" x="2744788" y="3216275"/>
          <p14:tracePt t="30829" x="2755900" y="3216275"/>
          <p14:tracePt t="30837" x="2768600" y="3216275"/>
          <p14:tracePt t="30851" x="2779713" y="3216275"/>
          <p14:tracePt t="30867" x="2790825" y="3216275"/>
          <p14:tracePt t="30883" x="2801938" y="3216275"/>
          <p14:tracePt t="30915" x="2813050" y="3216275"/>
          <p14:tracePt t="30939" x="2824163" y="3216275"/>
          <p14:tracePt t="30987" x="2835275" y="3216275"/>
          <p14:tracePt t="31035" x="2846388" y="3216275"/>
          <p14:tracePt t="31211" x="2835275" y="3216275"/>
          <p14:tracePt t="31220" x="2835275" y="3205163"/>
          <p14:tracePt t="31227" x="2824163" y="3194050"/>
          <p14:tracePt t="31242" x="2813050" y="3182938"/>
          <p14:tracePt t="31253" x="2813050" y="3171825"/>
          <p14:tracePt t="31260" x="2801938" y="3171825"/>
          <p14:tracePt t="31270" x="2790825" y="3160713"/>
          <p14:tracePt t="31279" x="2779713" y="3160713"/>
          <p14:tracePt t="31286" x="2779713" y="3149600"/>
          <p14:tracePt t="31292" x="2768600" y="3149600"/>
          <p14:tracePt t="31310" x="2755900" y="3136900"/>
          <p14:tracePt t="31322" x="2744788" y="3125788"/>
          <p14:tracePt t="31341" x="2733675" y="3114675"/>
          <p14:tracePt t="31357" x="2722563" y="3103563"/>
          <p14:tracePt t="31369" x="2711450" y="3103563"/>
          <p14:tracePt t="31374" x="2700338" y="3092450"/>
          <p14:tracePt t="31386" x="2700338" y="3081338"/>
          <p14:tracePt t="31389" x="2689225" y="3070225"/>
          <p14:tracePt t="31398" x="2678113" y="3070225"/>
          <p14:tracePt t="31406" x="2667000" y="3059113"/>
          <p14:tracePt t="31415" x="2655888" y="3048000"/>
          <p14:tracePt t="31425" x="2644775" y="3048000"/>
          <p14:tracePt t="31427" x="2633663" y="3036888"/>
          <p14:tracePt t="31443" x="2622550" y="3025775"/>
          <p14:tracePt t="31452" x="2611438" y="3025775"/>
          <p14:tracePt t="31460" x="2600325" y="3014663"/>
          <p14:tracePt t="31477" x="2589213" y="3003550"/>
          <p14:tracePt t="31484" x="2578100" y="3003550"/>
          <p14:tracePt t="31498" x="2565400" y="2992438"/>
          <p14:tracePt t="31513" x="2554288" y="2992438"/>
          <p14:tracePt t="31529" x="2543175" y="2992438"/>
          <p14:tracePt t="31538" x="2532063" y="2992438"/>
          <p14:tracePt t="31545" x="2532063" y="2981325"/>
          <p14:tracePt t="31561" x="2520950" y="2981325"/>
          <p14:tracePt t="31602" x="2509838" y="2981325"/>
          <p14:tracePt t="32025" x="2509838" y="2970213"/>
          <p14:tracePt t="32034" x="2498725" y="2959100"/>
          <p14:tracePt t="32041" x="2498725" y="2946400"/>
          <p14:tracePt t="32051" x="2487613" y="2946400"/>
          <p14:tracePt t="32060" x="2487613" y="2935288"/>
          <p14:tracePt t="32078" x="2476500" y="2924175"/>
          <p14:tracePt t="32087" x="2476500" y="2913063"/>
          <p14:tracePt t="32097" x="2476500" y="2901950"/>
          <p14:tracePt t="32105" x="2465388" y="2879725"/>
          <p14:tracePt t="32113" x="2465388" y="2868613"/>
          <p14:tracePt t="32123" x="2465388" y="2857500"/>
          <p14:tracePt t="32131" x="2465388" y="2846388"/>
          <p14:tracePt t="32144" x="2465388" y="2824163"/>
          <p14:tracePt t="32145" x="2454275" y="2813050"/>
          <p14:tracePt t="32154" x="2454275" y="2801938"/>
          <p14:tracePt t="32163" x="2454275" y="2779713"/>
          <p14:tracePt t="32170" x="2443163" y="2768600"/>
          <p14:tracePt t="32184" x="2443163" y="2755900"/>
          <p14:tracePt t="32194" x="2443163" y="2744788"/>
          <p14:tracePt t="32209" x="2432050" y="2733675"/>
          <p14:tracePt t="32232" x="2432050" y="2722563"/>
          <p14:tracePt t="32248" x="2420938" y="2711450"/>
          <p14:tracePt t="32264" x="2420938" y="2700338"/>
          <p14:tracePt t="32272" x="2420938" y="2689225"/>
          <p14:tracePt t="32288" x="2420938" y="2678113"/>
          <p14:tracePt t="32296" x="2420938" y="2667000"/>
          <p14:tracePt t="32304" x="2420938" y="2655888"/>
          <p14:tracePt t="32320" x="2420938" y="2644775"/>
          <p14:tracePt t="32328" x="2420938" y="2633663"/>
          <p14:tracePt t="32360" x="2420938" y="2622550"/>
          <p14:tracePt t="32567" x="2420938" y="2633663"/>
          <p14:tracePt t="32594" x="2409825" y="2644775"/>
          <p14:tracePt t="32603" x="2409825" y="2655888"/>
          <p14:tracePt t="32612" x="2398713" y="2667000"/>
          <p14:tracePt t="32621" x="2398713" y="2678113"/>
          <p14:tracePt t="32627" x="2398713" y="2689225"/>
          <p14:tracePt t="32635" x="2387600" y="2689225"/>
          <p14:tracePt t="32643" x="2387600" y="2700338"/>
          <p14:tracePt t="32652" x="2387600" y="2711450"/>
          <p14:tracePt t="32666" x="2374900" y="2722563"/>
          <p14:tracePt t="32698" x="2374900" y="2733675"/>
          <p14:tracePt t="32800" x="2363788" y="2744788"/>
          <p14:tracePt t="32896" x="2352675" y="2755900"/>
          <p14:tracePt t="32927" x="2341563" y="2755900"/>
          <p14:tracePt t="32983" x="2330450" y="2755900"/>
          <p14:tracePt t="33015" x="2330450" y="2744788"/>
          <p14:tracePt t="33026" x="2330450" y="2733675"/>
          <p14:tracePt t="33033" x="2319338" y="2733675"/>
          <p14:tracePt t="33042" x="2319338" y="2711450"/>
          <p14:tracePt t="33050" x="2319338" y="2700338"/>
          <p14:tracePt t="33065" x="2319338" y="2689225"/>
          <p14:tracePt t="33075" x="2319338" y="2667000"/>
          <p14:tracePt t="33082" x="2319338" y="2655888"/>
          <p14:tracePt t="33090" x="2330450" y="2644775"/>
          <p14:tracePt t="33100" x="2330450" y="2633663"/>
          <p14:tracePt t="33108" x="2341563" y="2622550"/>
          <p14:tracePt t="33117" x="2341563" y="2611438"/>
          <p14:tracePt t="33119" x="2352675" y="2600325"/>
          <p14:tracePt t="33128" x="2363788" y="2589213"/>
          <p14:tracePt t="33138" x="2374900" y="2578100"/>
          <p14:tracePt t="33147" x="2398713" y="2565400"/>
          <p14:tracePt t="33159" x="2409825" y="2554288"/>
          <p14:tracePt t="33160" x="2420938" y="2543175"/>
          <p14:tracePt t="33170" x="2443163" y="2532063"/>
          <p14:tracePt t="33178" x="2465388" y="2520950"/>
          <p14:tracePt t="33188" x="2476500" y="2520950"/>
          <p14:tracePt t="33195" x="2498725" y="2509838"/>
          <p14:tracePt t="33208" x="2532063" y="2487613"/>
          <p14:tracePt t="33217" x="2554288" y="2476500"/>
          <p14:tracePt t="33227" x="2565400" y="2465388"/>
          <p14:tracePt t="33237" x="2589213" y="2454275"/>
          <p14:tracePt t="33245" x="2600325" y="2443163"/>
          <p14:tracePt t="33255" x="2622550" y="2420938"/>
          <p14:tracePt t="33257" x="2644775" y="2409825"/>
          <p14:tracePt t="33275" x="2678113" y="2387600"/>
          <p14:tracePt t="33285" x="2700338" y="2363788"/>
          <p14:tracePt t="33286" x="2711450" y="2352675"/>
          <p14:tracePt t="33294" x="2733675" y="2341563"/>
          <p14:tracePt t="33302" x="2755900" y="2330450"/>
          <p14:tracePt t="33309" x="2768600" y="2308225"/>
          <p14:tracePt t="33317" x="2779713" y="2297113"/>
          <p14:tracePt t="33326" x="2801938" y="2274888"/>
          <p14:tracePt t="33333" x="2824163" y="2252663"/>
          <p14:tracePt t="33342" x="2846388" y="2219325"/>
          <p14:tracePt t="33349" x="2857500" y="2208213"/>
          <p14:tracePt t="33359" x="2890838" y="2184400"/>
          <p14:tracePt t="33366" x="2913063" y="2151063"/>
          <p14:tracePt t="33376" x="2924175" y="2128838"/>
          <p14:tracePt t="33382" x="2946400" y="2106613"/>
          <p14:tracePt t="33391" x="2970213" y="2073275"/>
          <p14:tracePt t="33399" x="2981325" y="2062163"/>
          <p14:tracePt t="33408" x="2992438" y="2028825"/>
          <p14:tracePt t="33416" x="3014663" y="2006600"/>
          <p14:tracePt t="33425" x="3025775" y="1971675"/>
          <p14:tracePt t="33432" x="3036888" y="1949450"/>
          <p14:tracePt t="33441" x="3048000" y="1927225"/>
          <p14:tracePt t="33449" x="3059113" y="1905000"/>
          <p14:tracePt t="33458" x="3070225" y="1882775"/>
          <p14:tracePt t="33465" x="3070225" y="1871663"/>
          <p14:tracePt t="33475" x="3081338" y="1860550"/>
          <p14:tracePt t="33483" x="3081338" y="1838325"/>
          <p14:tracePt t="33491" x="3081338" y="1827213"/>
          <p14:tracePt t="33498" x="3092450" y="1816100"/>
          <p14:tracePt t="33508" x="3092450" y="1803400"/>
          <p14:tracePt t="33514" x="3092450" y="1792288"/>
          <p14:tracePt t="33526" x="3092450" y="1781175"/>
          <p14:tracePt t="33527" x="3103563" y="1770063"/>
          <p14:tracePt t="33542" x="3103563" y="1758950"/>
          <p14:tracePt t="33549" x="3103563" y="1747838"/>
          <p14:tracePt t="33559" x="3103563" y="1736725"/>
          <p14:tracePt t="33565" x="3103563" y="1725613"/>
          <p14:tracePt t="33576" x="3103563" y="1714500"/>
          <p14:tracePt t="33582" x="3103563" y="1703388"/>
          <p14:tracePt t="33591" x="3103563" y="1692275"/>
          <p14:tracePt t="33600" x="3103563" y="1681163"/>
          <p14:tracePt t="33608" x="3103563" y="1670050"/>
          <p14:tracePt t="33615" x="3103563" y="1658938"/>
          <p14:tracePt t="33625" x="3103563" y="1647825"/>
          <p14:tracePt t="33631" x="3103563" y="1636713"/>
          <p14:tracePt t="33642" x="3103563" y="1625600"/>
          <p14:tracePt t="33648" x="3103563" y="1612900"/>
          <p14:tracePt t="33658" x="3103563" y="1601788"/>
          <p14:tracePt t="33675" x="3103563" y="1590675"/>
          <p14:tracePt t="33697" x="3103563" y="1579563"/>
          <p14:tracePt t="34324" x="3103563" y="1590675"/>
          <p14:tracePt t="34348" x="3114675" y="1590675"/>
          <p14:tracePt t="34388" x="3125788" y="1590675"/>
          <p14:tracePt t="34404" x="3125788" y="1601788"/>
          <p14:tracePt t="34415" x="3136900" y="1601788"/>
          <p14:tracePt t="34452" x="3149600" y="1601788"/>
          <p14:tracePt t="34468" x="3149600" y="1612900"/>
          <p14:tracePt t="34476" x="3160713" y="1612900"/>
          <p14:tracePt t="34496" x="3171825" y="1612900"/>
          <p14:tracePt t="34504" x="3182938" y="1625600"/>
          <p14:tracePt t="34526" x="3194050" y="1625600"/>
          <p14:tracePt t="34533" x="3194050" y="1636713"/>
          <p14:tracePt t="34542" x="3194050" y="1647825"/>
          <p14:tracePt t="34550" x="3205163" y="1647825"/>
          <p14:tracePt t="34566" x="3205163" y="1658938"/>
          <p14:tracePt t="34574" x="3205163" y="1670050"/>
          <p14:tracePt t="34584" x="3205163" y="1681163"/>
          <p14:tracePt t="34600" x="3194050" y="1692275"/>
          <p14:tracePt t="34614" x="3182938" y="1703388"/>
          <p14:tracePt t="34615" x="3171825" y="1725613"/>
          <p14:tracePt t="34625" x="3160713" y="1736725"/>
          <p14:tracePt t="34635" x="3136900" y="1747838"/>
          <p14:tracePt t="34647" x="3081338" y="1781175"/>
          <p14:tracePt t="34658" x="3070225" y="1792288"/>
          <p14:tracePt t="34667" x="3048000" y="1803400"/>
          <p14:tracePt t="34676" x="3025775" y="1816100"/>
          <p14:tracePt t="34679" x="3003550" y="1838325"/>
          <p14:tracePt t="34696" x="2935288" y="1882775"/>
          <p14:tracePt t="34709" x="2901950" y="1893888"/>
          <p14:tracePt t="34710" x="2890838" y="1905000"/>
          <p14:tracePt t="34720" x="2879725" y="1916113"/>
          <p14:tracePt t="34731" x="2846388" y="1938338"/>
          <p14:tracePt t="34732" x="2824163" y="1949450"/>
          <p14:tracePt t="34742" x="2813050" y="1960563"/>
          <p14:tracePt t="34751" x="2790825" y="1971675"/>
          <p14:tracePt t="34764" x="2768600" y="1982788"/>
          <p14:tracePt t="34765" x="2755900" y="1993900"/>
          <p14:tracePt t="34776" x="2733675" y="2006600"/>
          <p14:tracePt t="34785" x="2722563" y="2017713"/>
          <p14:tracePt t="34797" x="2711450" y="2017713"/>
          <p14:tracePt t="34798" x="2700338" y="2028825"/>
          <p14:tracePt t="34810" x="2689225" y="2028825"/>
          <p14:tracePt t="34813" x="2678113" y="2028825"/>
          <p14:tracePt t="34823" x="2678113" y="2039938"/>
          <p14:tracePt t="34832" x="2667000" y="2039938"/>
          <p14:tracePt t="34841" x="2655888" y="2051050"/>
          <p14:tracePt t="34869" x="2644775" y="2062163"/>
          <p14:tracePt t="34979" x="2644775" y="2073275"/>
          <p14:tracePt t="35002" x="2655888" y="2084388"/>
          <p14:tracePt t="35018" x="2655888" y="2095500"/>
          <p14:tracePt t="35034" x="2667000" y="2106613"/>
          <p14:tracePt t="35051" x="2667000" y="2117725"/>
          <p14:tracePt t="35059" x="2667000" y="2128838"/>
          <p14:tracePt t="35069" x="2667000" y="2139950"/>
          <p14:tracePt t="35076" x="2678113" y="2139950"/>
          <p14:tracePt t="35085" x="2678113" y="2151063"/>
          <p14:tracePt t="35094" x="2678113" y="2162175"/>
          <p14:tracePt t="35103" x="2678113" y="2173288"/>
          <p14:tracePt t="35111" x="2678113" y="2184400"/>
          <p14:tracePt t="35120" x="2678113" y="2197100"/>
          <p14:tracePt t="35127" x="2678113" y="2208213"/>
          <p14:tracePt t="35136" x="2689225" y="2219325"/>
          <p14:tracePt t="35145" x="2689225" y="2230438"/>
          <p14:tracePt t="35152" x="2689225" y="2252663"/>
          <p14:tracePt t="35161" x="2689225" y="2263775"/>
          <p14:tracePt t="35168" x="2689225" y="2286000"/>
          <p14:tracePt t="35177" x="2689225" y="2308225"/>
          <p14:tracePt t="35178" x="2689225" y="2330450"/>
          <p14:tracePt t="35187" x="2689225" y="2352675"/>
          <p14:tracePt t="35195" x="2689225" y="2387600"/>
          <p14:tracePt t="35204" x="2689225" y="2409825"/>
          <p14:tracePt t="35212" x="2689225" y="2443163"/>
          <p14:tracePt t="35221" x="2689225" y="2476500"/>
          <p14:tracePt t="35228" x="2689225" y="2509838"/>
          <p14:tracePt t="35235" x="2689225" y="2532063"/>
          <p14:tracePt t="35242" x="2689225" y="2554288"/>
          <p14:tracePt t="35251" x="2689225" y="2578100"/>
          <p14:tracePt t="35257" x="2689225" y="2611438"/>
          <p14:tracePt t="35268" x="2678113" y="2622550"/>
          <p14:tracePt t="35276" x="2678113" y="2644775"/>
          <p14:tracePt t="35284" x="2678113" y="2655888"/>
          <p14:tracePt t="35290" x="2667000" y="2667000"/>
          <p14:tracePt t="35300" x="2667000" y="2678113"/>
          <p14:tracePt t="35322" x="2667000" y="2689225"/>
          <p14:tracePt t="35339" x="2655888" y="2689225"/>
          <p14:tracePt t="35355" x="2655888" y="2700338"/>
          <p14:tracePt t="35372" x="2655888" y="2711450"/>
          <p14:tracePt t="35388" x="2644775" y="2711450"/>
          <p14:tracePt t="35400" x="2644775" y="2722563"/>
          <p14:tracePt t="35425" x="2644775" y="2733675"/>
          <p14:tracePt t="35450" x="2633663" y="2733675"/>
          <p14:tracePt t="35457" x="2633663" y="2744788"/>
          <p14:tracePt t="36081" x="2633663" y="2755900"/>
          <p14:tracePt t="36091" x="2633663" y="2779713"/>
          <p14:tracePt t="36097" x="2633663" y="2790825"/>
          <p14:tracePt t="36105" x="2633663" y="2813050"/>
          <p14:tracePt t="36112" x="2633663" y="2824163"/>
          <p14:tracePt t="36120" x="2622550" y="2846388"/>
          <p14:tracePt t="36129" x="2622550" y="2868613"/>
          <p14:tracePt t="36136" x="2622550" y="2879725"/>
          <p14:tracePt t="36144" x="2622550" y="2901950"/>
          <p14:tracePt t="36152" x="2622550" y="2913063"/>
          <p14:tracePt t="36161" x="2622550" y="2935288"/>
          <p14:tracePt t="36168" x="2622550" y="2959100"/>
          <p14:tracePt t="36177" x="2611438" y="2981325"/>
          <p14:tracePt t="36185" x="2611438" y="3003550"/>
          <p14:tracePt t="36194" x="2611438" y="3025775"/>
          <p14:tracePt t="36200" x="2600325" y="3048000"/>
          <p14:tracePt t="36210" x="2600325" y="3070225"/>
          <p14:tracePt t="36217" x="2589213" y="3103563"/>
          <p14:tracePt t="36227" x="2589213" y="3114675"/>
          <p14:tracePt t="36233" x="2589213" y="3136900"/>
          <p14:tracePt t="36244" x="2578100" y="3160713"/>
          <p14:tracePt t="36251" x="2578100" y="3171825"/>
          <p14:tracePt t="36261" x="2578100" y="3182938"/>
          <p14:tracePt t="36267" x="2565400" y="3194050"/>
          <p14:tracePt t="36282" x="2565400" y="3205163"/>
          <p14:tracePt t="36294" x="2554288" y="3216275"/>
          <p14:tracePt t="36311" x="2554288" y="3227388"/>
          <p14:tracePt t="36319" x="2543175" y="3238500"/>
          <p14:tracePt t="36336" x="2543175" y="3249613"/>
          <p14:tracePt t="36344" x="2532063" y="3260725"/>
          <p14:tracePt t="36351" x="2532063" y="3271838"/>
          <p14:tracePt t="36367" x="2532063" y="3282950"/>
          <p14:tracePt t="36376" x="2532063" y="3294063"/>
          <p14:tracePt t="36383" x="2520950" y="3305175"/>
          <p14:tracePt t="36393" x="2520950" y="3316288"/>
          <p14:tracePt t="36399" x="2520950" y="3327400"/>
          <p14:tracePt t="36407" x="2520950" y="3340100"/>
          <p14:tracePt t="36415" x="2520950" y="3351213"/>
          <p14:tracePt t="36423" x="2509838" y="3362325"/>
          <p14:tracePt t="36432" x="2509838" y="3373438"/>
          <p14:tracePt t="36439" x="2509838" y="3384550"/>
          <p14:tracePt t="36447" x="2509838" y="3395663"/>
          <p14:tracePt t="36455" x="2509838" y="3406775"/>
          <p14:tracePt t="36463" x="2509838" y="3417888"/>
          <p14:tracePt t="36471" x="2509838" y="3429000"/>
          <p14:tracePt t="36487" x="2509838" y="3440113"/>
          <p14:tracePt t="36503" x="2509838" y="3451225"/>
          <p14:tracePt t="36519" x="2509838" y="3462338"/>
          <p14:tracePt t="36543" x="2509838" y="3473450"/>
          <p14:tracePt t="36566" x="2509838" y="3484563"/>
          <p14:tracePt t="36582" x="2509838" y="3495675"/>
          <p14:tracePt t="36599" x="2509838" y="3506788"/>
          <p14:tracePt t="36606" x="2509838" y="3517900"/>
          <p14:tracePt t="36622" x="2509838" y="3530600"/>
          <p14:tracePt t="36631" x="2509838" y="3541713"/>
          <p14:tracePt t="36654" x="2509838" y="3552825"/>
          <p14:tracePt t="36678" x="2509838" y="3563938"/>
          <p14:tracePt t="36758" x="2509838" y="3575050"/>
          <p14:tracePt t="36790" x="2509838" y="3586163"/>
          <p14:tracePt t="36806" x="2520950" y="3586163"/>
          <p14:tracePt t="36822" x="2520950" y="3597275"/>
          <p14:tracePt t="36830" x="2532063" y="3597275"/>
          <p14:tracePt t="36846" x="2543175" y="3608388"/>
          <p14:tracePt t="36863" x="2554288" y="3608388"/>
          <p14:tracePt t="36870" x="2554288" y="3619500"/>
          <p14:tracePt t="36878" x="2565400" y="3619500"/>
          <p14:tracePt t="36894" x="2578100" y="3619500"/>
          <p14:tracePt t="36910" x="2589213" y="3619500"/>
          <p14:tracePt t="36934" x="2600325" y="3630613"/>
          <p14:tracePt t="36950" x="2611438" y="3630613"/>
          <p14:tracePt t="36973" x="2622550" y="3641725"/>
          <p14:tracePt t="36997" x="2633663" y="3652838"/>
          <p14:tracePt t="37013" x="2633663" y="3663950"/>
          <p14:tracePt t="37021" x="2644775" y="3663950"/>
          <p14:tracePt t="37030" x="2644775" y="3675063"/>
          <p14:tracePt t="37038" x="2655888" y="3675063"/>
          <p14:tracePt t="37047" x="2655888" y="3686175"/>
          <p14:tracePt t="37054" x="2655888" y="3697288"/>
          <p14:tracePt t="37069" x="2667000" y="3708400"/>
          <p14:tracePt t="37085" x="2667000" y="3721100"/>
          <p14:tracePt t="37101" x="2678113" y="3721100"/>
          <p14:tracePt t="37109" x="2678113" y="3732213"/>
          <p14:tracePt t="37141" x="2678113" y="3743325"/>
          <p14:tracePt t="37173" x="2678113" y="3754438"/>
          <p14:tracePt t="37197" x="2678113" y="3765550"/>
          <p14:tracePt t="37205" x="2678113" y="3776663"/>
          <p14:tracePt t="37221" x="2678113" y="3787775"/>
          <p14:tracePt t="37245" x="2678113" y="3798888"/>
          <p14:tracePt t="37350" x="2678113" y="3810000"/>
          <p14:tracePt t="37813" x="2678113" y="3798888"/>
          <p14:tracePt t="39131" x="2689225" y="3798888"/>
          <p14:tracePt t="39139" x="2700338" y="3798888"/>
          <p14:tracePt t="39154" x="2711450" y="3798888"/>
          <p14:tracePt t="39161" x="2722563" y="3798888"/>
          <p14:tracePt t="39170" x="2744788" y="3798888"/>
          <p14:tracePt t="39177" x="2755900" y="3798888"/>
          <p14:tracePt t="39199" x="2768600" y="3798888"/>
          <p14:tracePt t="39205" x="2779713" y="3798888"/>
          <p14:tracePt t="39210" x="2790825" y="3798888"/>
          <p14:tracePt t="39217" x="2801938" y="3798888"/>
          <p14:tracePt t="39225" x="2813050" y="3798888"/>
          <p14:tracePt t="39242" x="2824163" y="3798888"/>
          <p14:tracePt t="39257" x="2835275" y="3798888"/>
          <p14:tracePt t="39274" x="2846388" y="3798888"/>
          <p14:tracePt t="39297" x="2857500" y="3798888"/>
          <p14:tracePt t="39316" x="2868613" y="3798888"/>
          <p14:tracePt t="39329" x="2879725" y="3798888"/>
          <p14:tracePt t="39362" x="2890838" y="3798888"/>
          <p14:tracePt t="39402" x="2890838" y="3787775"/>
          <p14:tracePt t="40184" x="2901950" y="3787775"/>
          <p14:tracePt t="40193" x="2913063" y="3787775"/>
          <p14:tracePt t="40201" x="2935288" y="3787775"/>
          <p14:tracePt t="40208" x="2959100" y="3787775"/>
          <p14:tracePt t="40224" x="2981325" y="3787775"/>
          <p14:tracePt t="40225" x="3003550" y="3787775"/>
          <p14:tracePt t="40233" x="3025775" y="3787775"/>
          <p14:tracePt t="40240" x="3036888" y="3787775"/>
          <p14:tracePt t="40249" x="3059113" y="3787775"/>
          <p14:tracePt t="40257" x="3070225" y="3787775"/>
          <p14:tracePt t="40264" x="3092450" y="3787775"/>
          <p14:tracePt t="40274" x="3103563" y="3787775"/>
          <p14:tracePt t="40280" x="3114675" y="3787775"/>
          <p14:tracePt t="40290" x="3125788" y="3787775"/>
          <p14:tracePt t="40296" x="3136900" y="3787775"/>
          <p14:tracePt t="40306" x="3149600" y="3787775"/>
          <p14:tracePt t="40321" x="3160713" y="3787775"/>
          <p14:tracePt t="40333" x="3171825" y="3787775"/>
          <p14:tracePt t="40345" x="3182938" y="3787775"/>
          <p14:tracePt t="40355" x="3194050" y="3787775"/>
          <p14:tracePt t="40376" x="3205163" y="3787775"/>
          <p14:tracePt t="40408" x="3216275" y="3787775"/>
          <p14:tracePt t="40567" x="3205163" y="3787775"/>
          <p14:tracePt t="40583" x="3194050" y="3787775"/>
          <p14:tracePt t="40594" x="3182938" y="3787775"/>
          <p14:tracePt t="40610" x="3171825" y="3787775"/>
          <p14:tracePt t="40624" x="3160713" y="3787775"/>
          <p14:tracePt t="40634" x="3149600" y="3787775"/>
          <p14:tracePt t="40650" x="3136900" y="3787775"/>
          <p14:tracePt t="40686" x="3125788" y="3787775"/>
          <p14:tracePt t="40718" x="3114675" y="3787775"/>
          <p14:tracePt t="40743" x="3103563" y="3787775"/>
          <p14:tracePt t="40767" x="3092450" y="3787775"/>
          <p14:tracePt t="40791" x="3081338" y="3787775"/>
          <p14:tracePt t="40815" x="3070225" y="3787775"/>
          <p14:tracePt t="40847" x="3059113" y="3787775"/>
          <p14:tracePt t="40865" x="3048000" y="3798888"/>
          <p14:tracePt t="40882" x="3036888" y="3798888"/>
          <p14:tracePt t="40898" x="3025775" y="3798888"/>
          <p14:tracePt t="40934" x="3025775" y="3810000"/>
          <p14:tracePt t="41430" x="3025775" y="3821113"/>
          <p14:tracePt t="41439" x="3014663" y="3854450"/>
          <p14:tracePt t="41449" x="3014663" y="3887788"/>
          <p14:tracePt t="41456" x="3003550" y="3922713"/>
          <p14:tracePt t="41466" x="2992438" y="3956050"/>
          <p14:tracePt t="41475" x="2981325" y="4011613"/>
          <p14:tracePt t="41483" x="2970213" y="4056063"/>
          <p14:tracePt t="41494" x="2970213" y="4102100"/>
          <p14:tracePt t="41503" x="2959100" y="4157663"/>
          <p14:tracePt t="41504" x="2946400" y="4213225"/>
          <p14:tracePt t="41514" x="2935288" y="4268788"/>
          <p14:tracePt t="41521" x="2924175" y="4325938"/>
          <p14:tracePt t="41533" x="2913063" y="4381500"/>
          <p14:tracePt t="41536" x="2901950" y="4425950"/>
          <p14:tracePt t="41553" x="2890838" y="4505325"/>
          <p14:tracePt t="41564" x="2879725" y="4538663"/>
          <p14:tracePt t="41574" x="2868613" y="4572000"/>
          <p14:tracePt t="41586" x="2857500" y="4627563"/>
          <p14:tracePt t="41588" x="2846388" y="4673600"/>
          <p14:tracePt t="41599" x="2846388" y="4706938"/>
          <p14:tracePt t="41602" x="2835275" y="4751388"/>
          <p14:tracePt t="41613" x="2824163" y="4784725"/>
          <p14:tracePt t="41614" x="2801938" y="4818063"/>
          <p14:tracePt t="41623" x="2801938" y="4840288"/>
          <p14:tracePt t="41632" x="2790825" y="4875213"/>
          <p14:tracePt t="41642" x="2779713" y="4908550"/>
          <p14:tracePt t="41653" x="2768600" y="4941888"/>
          <p14:tracePt t="41661" x="2755900" y="4975225"/>
          <p14:tracePt t="41664" x="2744788" y="4997450"/>
          <p14:tracePt t="41672" x="2722563" y="5054600"/>
          <p14:tracePt t="41684" x="2711450" y="5054600"/>
          <p14:tracePt t="41686" x="2700338" y="5087938"/>
          <p14:tracePt t="41694" x="2689225" y="5110163"/>
          <p14:tracePt t="41702" x="2678113" y="5132388"/>
          <p14:tracePt t="41710" x="2655888" y="5154613"/>
          <p14:tracePt t="41717" x="2644775" y="5176838"/>
          <p14:tracePt t="41725" x="2633663" y="5199063"/>
          <p14:tracePt t="41732" x="2622550" y="5221288"/>
          <p14:tracePt t="41741" x="2611438" y="5245100"/>
          <p14:tracePt t="41748" x="2589213" y="5267325"/>
          <p14:tracePt t="41757" x="2589213" y="5289550"/>
          <p14:tracePt t="41764" x="2578100" y="5311775"/>
          <p14:tracePt t="41772" x="2565400" y="5334000"/>
          <p14:tracePt t="41780" x="2565400" y="5367338"/>
          <p14:tracePt t="41788" x="2554288" y="5400675"/>
          <p14:tracePt t="41796" x="2554288" y="5435600"/>
          <p14:tracePt t="41804" x="2554288" y="5457825"/>
          <p14:tracePt t="41812" x="2554288" y="5502275"/>
          <p14:tracePt t="41820" x="2554288" y="5524500"/>
          <p14:tracePt t="41828" x="2554288" y="5580063"/>
          <p14:tracePt t="41837" x="2543175" y="5613400"/>
          <p14:tracePt t="41844" x="2543175" y="5659438"/>
          <p14:tracePt t="41854" x="2532063" y="5692775"/>
          <p14:tracePt t="43049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AFED542B-6529-2A49-A9F1-14CB04104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7039" r="8286" b="13107"/>
          <a:stretch/>
        </p:blipFill>
        <p:spPr bwMode="auto">
          <a:xfrm>
            <a:off x="209204" y="2795501"/>
            <a:ext cx="4233607" cy="252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2D06178-3596-7F44-9D54-69BB06D74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0989" y="4560332"/>
            <a:ext cx="842494" cy="341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2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37" name="Content Placeholder 1">
            <a:extLst>
              <a:ext uri="{FF2B5EF4-FFF2-40B4-BE49-F238E27FC236}">
                <a16:creationId xmlns:a16="http://schemas.microsoft.com/office/drawing/2014/main" id="{7FBC2894-7379-334A-96E9-67076AA8C8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12" y="1046431"/>
            <a:ext cx="2981131" cy="143434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F8948E22-124F-2948-82D0-E28C831A7E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90" y="1946211"/>
            <a:ext cx="3259222" cy="115220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02BB91D-45A7-3B4B-9510-DF8D4B0E2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732" y="2704705"/>
            <a:ext cx="2963023" cy="12376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028A7E46-A98D-7B48-B57F-FEA562686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321" y="3243983"/>
            <a:ext cx="3219198" cy="14281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95239DC-D973-4B41-A18D-E3B32211B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062" y="1563005"/>
            <a:ext cx="846409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pitchFamily="34" charset="0"/>
              </a:rPr>
              <a:t>2005</a:t>
            </a:r>
            <a:endParaRPr kumimoji="0" lang="en-US" altLang="en-US" sz="162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881657F-7C8C-2D4E-B3D1-B5705B77D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8846" y="2314088"/>
            <a:ext cx="846409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pitchFamily="34" charset="0"/>
              </a:rPr>
              <a:t>2010</a:t>
            </a:r>
            <a:endParaRPr kumimoji="0" lang="en-US" altLang="en-US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A817B2-7435-B94A-9D17-E64BF4925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315" y="2892303"/>
            <a:ext cx="838579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pitchFamily="34" charset="0"/>
              </a:rPr>
              <a:t>2013</a:t>
            </a:r>
            <a:endParaRPr kumimoji="0" lang="en-US" altLang="en-US" sz="16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B561873-D951-BE40-9945-4716C62CA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7520" y="3386651"/>
            <a:ext cx="842494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pitchFamily="34" charset="0"/>
              </a:rPr>
              <a:t>2014</a:t>
            </a:r>
            <a:endParaRPr kumimoji="0" lang="en-US" altLang="en-US" sz="162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F45334E0-95B8-BA48-AAAC-3D335E74B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970" y="3887906"/>
            <a:ext cx="3290026" cy="13628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30D0EE7-C20E-B641-BAD8-9F4C2A328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3595" y="4053312"/>
            <a:ext cx="842494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pitchFamily="34" charset="0"/>
              </a:rPr>
              <a:t>2017</a:t>
            </a:r>
            <a:endParaRPr kumimoji="0" lang="en-US" altLang="en-US" sz="162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CC52713-1BD6-8842-9A9B-BE3332071F04}"/>
              </a:ext>
            </a:extLst>
          </p:cNvPr>
          <p:cNvSpPr txBox="1"/>
          <p:nvPr/>
        </p:nvSpPr>
        <p:spPr>
          <a:xfrm>
            <a:off x="199808" y="172745"/>
            <a:ext cx="4745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Evolving sensitivity of ECG reading criteria</a:t>
            </a:r>
          </a:p>
        </p:txBody>
      </p:sp>
      <p:pic>
        <p:nvPicPr>
          <p:cNvPr id="1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8BD4136-5A27-C541-A6A4-34B90F3884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772" y="489739"/>
            <a:ext cx="4392488" cy="2489587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89B8704-1B2C-DE40-97D0-0D54B5DDAF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042637"/>
      </p:ext>
    </p:extLst>
  </p:cSld>
  <p:clrMapOvr>
    <a:masterClrMapping/>
  </p:clrMapOvr>
  <p:transition advTm="686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7" grpId="0" animBg="1"/>
      <p:bldP spid="42" grpId="0"/>
      <p:bldP spid="43" grpId="0"/>
      <p:bldP spid="44" grpId="0"/>
      <p:bldP spid="4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057400"/>
            <a:ext cx="5943600" cy="142875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+mj-lt"/>
              </a:rPr>
              <a:t>ST-segment elevation in Black/African Athletes: a domed type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90E9870-862D-7349-AD4B-997B6B468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22464"/>
      </p:ext>
    </p:extLst>
  </p:cSld>
  <p:clrMapOvr>
    <a:masterClrMapping/>
  </p:clrMapOvr>
  <p:transition spd="med" advTm="8216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D9FBC466-E0B8-9D43-B887-18A30A78B3E0}"/>
              </a:ext>
            </a:extLst>
          </p:cNvPr>
          <p:cNvSpPr txBox="1"/>
          <p:nvPr/>
        </p:nvSpPr>
        <p:spPr>
          <a:xfrm>
            <a:off x="1428750" y="4397201"/>
            <a:ext cx="6286500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it-IT" sz="1500" dirty="0">
                <a:solidFill>
                  <a:prstClr val="black"/>
                </a:solidFill>
                <a:latin typeface="Calibri"/>
              </a:rPr>
              <a:t>Black </a:t>
            </a:r>
            <a:r>
              <a:rPr lang="it-IT" sz="1500" dirty="0" err="1">
                <a:solidFill>
                  <a:prstClr val="black"/>
                </a:solidFill>
                <a:latin typeface="Calibri"/>
              </a:rPr>
              <a:t>athletes</a:t>
            </a:r>
            <a:r>
              <a:rPr lang="it-IT" sz="15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500" dirty="0" err="1">
                <a:solidFill>
                  <a:prstClr val="black"/>
                </a:solidFill>
                <a:latin typeface="Calibri"/>
              </a:rPr>
              <a:t>commonly</a:t>
            </a:r>
            <a:r>
              <a:rPr lang="it-IT" sz="15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500" dirty="0" err="1">
                <a:solidFill>
                  <a:prstClr val="black"/>
                </a:solidFill>
                <a:latin typeface="Calibri"/>
              </a:rPr>
              <a:t>demonstrate</a:t>
            </a:r>
            <a:r>
              <a:rPr lang="it-IT" sz="1500" dirty="0">
                <a:solidFill>
                  <a:prstClr val="black"/>
                </a:solidFill>
                <a:latin typeface="Calibri"/>
              </a:rPr>
              <a:t> a </a:t>
            </a:r>
            <a:r>
              <a:rPr lang="it-IT" sz="1500" dirty="0" err="1">
                <a:solidFill>
                  <a:prstClr val="black"/>
                </a:solidFill>
                <a:latin typeface="Calibri"/>
              </a:rPr>
              <a:t>repolarisation</a:t>
            </a:r>
            <a:r>
              <a:rPr lang="it-IT" sz="15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500" dirty="0" err="1">
                <a:solidFill>
                  <a:prstClr val="black"/>
                </a:solidFill>
                <a:latin typeface="Calibri"/>
              </a:rPr>
              <a:t>variant</a:t>
            </a:r>
            <a:r>
              <a:rPr lang="it-IT" sz="15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500" dirty="0" err="1">
                <a:solidFill>
                  <a:prstClr val="black"/>
                </a:solidFill>
                <a:latin typeface="Calibri"/>
              </a:rPr>
              <a:t>consisting</a:t>
            </a:r>
            <a:r>
              <a:rPr lang="it-IT" sz="1500" dirty="0">
                <a:solidFill>
                  <a:prstClr val="black"/>
                </a:solidFill>
                <a:latin typeface="Calibri"/>
              </a:rPr>
              <a:t> of </a:t>
            </a:r>
            <a:r>
              <a:rPr lang="it-IT" sz="1500" dirty="0" err="1">
                <a:solidFill>
                  <a:prstClr val="black"/>
                </a:solidFill>
                <a:latin typeface="Calibri"/>
              </a:rPr>
              <a:t>J-point</a:t>
            </a:r>
            <a:r>
              <a:rPr lang="it-IT" sz="15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500" dirty="0" err="1">
                <a:solidFill>
                  <a:prstClr val="black"/>
                </a:solidFill>
                <a:latin typeface="Calibri"/>
              </a:rPr>
              <a:t>elevation</a:t>
            </a:r>
            <a:r>
              <a:rPr lang="it-IT" sz="1500" dirty="0">
                <a:solidFill>
                  <a:prstClr val="black"/>
                </a:solidFill>
                <a:latin typeface="Calibri"/>
              </a:rPr>
              <a:t> and </a:t>
            </a:r>
            <a:r>
              <a:rPr lang="it-IT" sz="1500" dirty="0" err="1">
                <a:solidFill>
                  <a:prstClr val="black"/>
                </a:solidFill>
                <a:latin typeface="Calibri"/>
              </a:rPr>
              <a:t>convex</a:t>
            </a:r>
            <a:r>
              <a:rPr lang="it-IT" sz="1500" dirty="0">
                <a:solidFill>
                  <a:prstClr val="black"/>
                </a:solidFill>
                <a:latin typeface="Calibri"/>
              </a:rPr>
              <a:t> ST </a:t>
            </a:r>
            <a:r>
              <a:rPr lang="it-IT" sz="1500" dirty="0" err="1">
                <a:solidFill>
                  <a:prstClr val="black"/>
                </a:solidFill>
                <a:latin typeface="Calibri"/>
              </a:rPr>
              <a:t>segment</a:t>
            </a:r>
            <a:r>
              <a:rPr lang="it-IT" sz="15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500" dirty="0" err="1">
                <a:solidFill>
                  <a:prstClr val="black"/>
                </a:solidFill>
                <a:latin typeface="Calibri"/>
              </a:rPr>
              <a:t>elevation</a:t>
            </a:r>
            <a:r>
              <a:rPr lang="it-IT" sz="1500" dirty="0">
                <a:solidFill>
                  <a:prstClr val="black"/>
                </a:solidFill>
                <a:latin typeface="Calibri"/>
              </a:rPr>
              <a:t> in the </a:t>
            </a:r>
            <a:r>
              <a:rPr lang="it-IT" sz="1500" dirty="0" err="1">
                <a:solidFill>
                  <a:prstClr val="black"/>
                </a:solidFill>
                <a:latin typeface="Calibri"/>
              </a:rPr>
              <a:t>anterior</a:t>
            </a:r>
            <a:r>
              <a:rPr lang="it-IT" sz="15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500" dirty="0" err="1">
                <a:solidFill>
                  <a:prstClr val="black"/>
                </a:solidFill>
                <a:latin typeface="Calibri"/>
              </a:rPr>
              <a:t>leads</a:t>
            </a:r>
            <a:r>
              <a:rPr lang="it-IT" sz="1500" dirty="0">
                <a:solidFill>
                  <a:prstClr val="black"/>
                </a:solidFill>
                <a:latin typeface="Calibri"/>
              </a:rPr>
              <a:t> (V1-V4) </a:t>
            </a:r>
            <a:r>
              <a:rPr lang="it-IT" sz="1500" dirty="0" err="1">
                <a:solidFill>
                  <a:prstClr val="black"/>
                </a:solidFill>
                <a:latin typeface="Calibri"/>
              </a:rPr>
              <a:t>followed</a:t>
            </a:r>
            <a:r>
              <a:rPr lang="it-IT" sz="1500" dirty="0">
                <a:solidFill>
                  <a:prstClr val="black"/>
                </a:solidFill>
                <a:latin typeface="Calibri"/>
              </a:rPr>
              <a:t> by terminal  TWI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F7E51D6-9622-5C46-B31C-EBF1B63D9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52" y="437468"/>
            <a:ext cx="8458200" cy="388487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CC0F750-8343-EB45-8558-ED40A19639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83356"/>
      </p:ext>
    </p:extLst>
  </p:cSld>
  <p:clrMapOvr>
    <a:masterClrMapping/>
  </p:clrMapOvr>
  <p:transition spd="med" advTm="51635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91" x="2589213" y="5703888"/>
          <p14:tracePt t="3700" x="2611438" y="5659438"/>
          <p14:tracePt t="3709" x="2633663" y="5613400"/>
          <p14:tracePt t="3716" x="2678113" y="5557838"/>
          <p14:tracePt t="3725" x="2700338" y="5513388"/>
          <p14:tracePt t="3733" x="2733675" y="5468938"/>
          <p14:tracePt t="3744" x="2768600" y="5422900"/>
          <p14:tracePt t="3753" x="2790825" y="5389563"/>
          <p14:tracePt t="3755" x="2813050" y="5378450"/>
          <p14:tracePt t="3762" x="2835275" y="5345113"/>
          <p14:tracePt t="3774" x="2857500" y="5311775"/>
          <p14:tracePt t="3784" x="2879725" y="5289550"/>
          <p14:tracePt t="3786" x="2901950" y="5267325"/>
          <p14:tracePt t="3796" x="2924175" y="5245100"/>
          <p14:tracePt t="3806" x="2959100" y="5199063"/>
          <p14:tracePt t="3815" x="2981325" y="5176838"/>
          <p14:tracePt t="3825" x="2992438" y="5154613"/>
          <p14:tracePt t="3835" x="3003550" y="5121275"/>
          <p14:tracePt t="3836" x="3025775" y="5087938"/>
          <p14:tracePt t="3845" x="3048000" y="5054600"/>
          <p14:tracePt t="3857" x="3059113" y="5019675"/>
          <p14:tracePt t="3859" x="3070225" y="4975225"/>
          <p14:tracePt t="3870" x="3081338" y="4919663"/>
          <p14:tracePt t="3879" x="3081338" y="4864100"/>
          <p14:tracePt t="3881" x="3092450" y="4806950"/>
          <p14:tracePt t="3890" x="3092450" y="4751388"/>
          <p14:tracePt t="3899" x="3103563" y="4695825"/>
          <p14:tracePt t="3909" x="3103563" y="4638675"/>
          <p14:tracePt t="3918" x="3103563" y="4583113"/>
          <p14:tracePt t="3926" x="3103563" y="4538663"/>
          <p14:tracePt t="3934" x="3103563" y="4483100"/>
          <p14:tracePt t="3940" x="3114675" y="4459288"/>
          <p14:tracePt t="3948" x="3125788" y="4414838"/>
          <p14:tracePt t="4428" x="3114675" y="4414838"/>
          <p14:tracePt t="4437" x="3092450" y="4392613"/>
          <p14:tracePt t="4447" x="3081338" y="4370388"/>
          <p14:tracePt t="4449" x="3059113" y="4348163"/>
          <p14:tracePt t="4459" x="3036888" y="4303713"/>
          <p14:tracePt t="4470" x="3003550" y="4268788"/>
          <p14:tracePt t="4471" x="2970213" y="4235450"/>
          <p14:tracePt t="4482" x="2935288" y="4191000"/>
          <p14:tracePt t="4492" x="2890838" y="4146550"/>
          <p14:tracePt t="4503" x="2846388" y="4113213"/>
          <p14:tracePt t="4504" x="2801938" y="4067175"/>
          <p14:tracePt t="4515" x="2768600" y="4033838"/>
          <p14:tracePt t="4524" x="2733675" y="4000500"/>
          <p14:tracePt t="4533" x="2711450" y="3978275"/>
          <p14:tracePt t="4546" x="2655888" y="3933825"/>
          <p14:tracePt t="4556" x="2633663" y="3922713"/>
          <p14:tracePt t="4565" x="2611438" y="3898900"/>
          <p14:tracePt t="4575" x="2600325" y="3876675"/>
          <p14:tracePt t="4578" x="2578100" y="3865563"/>
          <p14:tracePt t="4589" x="2578100" y="3854450"/>
          <p14:tracePt t="4598" x="2565400" y="3843338"/>
          <p14:tracePt t="4606" x="2554288" y="3832225"/>
          <p14:tracePt t="4607" x="2543175" y="3821113"/>
          <p14:tracePt t="4618" x="2543175" y="3798888"/>
          <p14:tracePt t="4628" x="2532063" y="3787775"/>
          <p14:tracePt t="4636" x="2520950" y="3776663"/>
          <p14:tracePt t="4647" x="2520950" y="3765550"/>
          <p14:tracePt t="4649" x="2509838" y="3743325"/>
          <p14:tracePt t="4657" x="2498725" y="3732213"/>
          <p14:tracePt t="4666" x="2487613" y="3708400"/>
          <p14:tracePt t="4678" x="2487613" y="3697288"/>
          <p14:tracePt t="4679" x="2476500" y="3675063"/>
          <p14:tracePt t="4687" x="2465388" y="3652838"/>
          <p14:tracePt t="4696" x="2454275" y="3630613"/>
          <p14:tracePt t="4703" x="2432050" y="3586163"/>
          <p14:tracePt t="4711" x="2432050" y="3575050"/>
          <p14:tracePt t="4718" x="2409825" y="3541713"/>
          <p14:tracePt t="4727" x="2398713" y="3506788"/>
          <p14:tracePt t="4734" x="2387600" y="3484563"/>
          <p14:tracePt t="4742" x="2374900" y="3462338"/>
          <p14:tracePt t="4750" x="2363788" y="3429000"/>
          <p14:tracePt t="4757" x="2363788" y="3406775"/>
          <p14:tracePt t="4766" x="2363788" y="3395663"/>
          <p14:tracePt t="4778" x="2363788" y="3373438"/>
          <p14:tracePt t="4783" x="2363788" y="3362325"/>
          <p14:tracePt t="4789" x="2363788" y="3351213"/>
          <p14:tracePt t="4798" x="2363788" y="3340100"/>
          <p14:tracePt t="5277" x="2352675" y="3327400"/>
          <p14:tracePt t="5288" x="2352675" y="3316288"/>
          <p14:tracePt t="5298" x="2341563" y="3305175"/>
          <p14:tracePt t="5308" x="2330450" y="3294063"/>
          <p14:tracePt t="5310" x="2319338" y="3282950"/>
          <p14:tracePt t="5325" x="2308225" y="3260725"/>
          <p14:tracePt t="5326" x="2308225" y="3249613"/>
          <p14:tracePt t="5335" x="2297113" y="3238500"/>
          <p14:tracePt t="5345" x="2286000" y="3227388"/>
          <p14:tracePt t="5354" x="2274888" y="3216275"/>
          <p14:tracePt t="5365" x="2263775" y="3205163"/>
          <p14:tracePt t="5366" x="2263775" y="3194050"/>
          <p14:tracePt t="5377" x="2252663" y="3182938"/>
          <p14:tracePt t="5386" x="2241550" y="3171825"/>
          <p14:tracePt t="5397" x="2241550" y="3160713"/>
          <p14:tracePt t="5407" x="2230438" y="3149600"/>
          <p14:tracePt t="5418" x="2219325" y="3136900"/>
          <p14:tracePt t="5429" x="2219325" y="3125788"/>
          <p14:tracePt t="5430" x="2208213" y="3114675"/>
          <p14:tracePt t="5441" x="2208213" y="3103563"/>
          <p14:tracePt t="5449" x="2197100" y="3081338"/>
          <p14:tracePt t="5460" x="2184400" y="3070225"/>
          <p14:tracePt t="5461" x="2184400" y="3059113"/>
          <p14:tracePt t="5470" x="2173288" y="3036888"/>
          <p14:tracePt t="5480" x="2173288" y="3014663"/>
          <p14:tracePt t="5488" x="2162175" y="3003550"/>
          <p14:tracePt t="5499" x="2162175" y="2970213"/>
          <p14:tracePt t="5506" x="2151063" y="2946400"/>
          <p14:tracePt t="5517" x="2151063" y="2924175"/>
          <p14:tracePt t="5518" x="2139950" y="2901950"/>
          <p14:tracePt t="5527" x="2139950" y="2868613"/>
          <p14:tracePt t="5533" x="2139950" y="2835275"/>
          <p14:tracePt t="5541" x="2128838" y="2813050"/>
          <p14:tracePt t="5549" x="2128838" y="2779713"/>
          <p14:tracePt t="5559" x="2128838" y="2755900"/>
          <p14:tracePt t="5565" x="2128838" y="2722563"/>
          <p14:tracePt t="5574" x="2117725" y="2689225"/>
          <p14:tracePt t="5582" x="2117725" y="2655888"/>
          <p14:tracePt t="5591" x="2106613" y="2622550"/>
          <p14:tracePt t="5599" x="2106613" y="2600325"/>
          <p14:tracePt t="5607" x="2095500" y="2578100"/>
          <p14:tracePt t="5615" x="2095500" y="2554288"/>
          <p14:tracePt t="5624" x="2084388" y="2520950"/>
          <p14:tracePt t="5632" x="2084388" y="2498725"/>
          <p14:tracePt t="5641" x="2073275" y="2487613"/>
          <p14:tracePt t="5649" x="2073275" y="2454275"/>
          <p14:tracePt t="5658" x="2062163" y="2432050"/>
          <p14:tracePt t="5665" x="2062163" y="2409825"/>
          <p14:tracePt t="5674" x="2051050" y="2387600"/>
          <p14:tracePt t="5682" x="2051050" y="2352675"/>
          <p14:tracePt t="5691" x="2051050" y="2330450"/>
          <p14:tracePt t="5693" x="2051050" y="2308225"/>
          <p14:tracePt t="5699" x="2051050" y="2252663"/>
          <p14:tracePt t="5709" x="2051050" y="2241550"/>
          <p14:tracePt t="5716" x="2051050" y="2208213"/>
          <p14:tracePt t="5725" x="2039938" y="2162175"/>
          <p14:tracePt t="5732" x="2039938" y="2139950"/>
          <p14:tracePt t="5742" x="2039938" y="2106613"/>
          <p14:tracePt t="5748" x="2039938" y="2073275"/>
          <p14:tracePt t="5758" x="2039938" y="2039938"/>
          <p14:tracePt t="5765" x="2039938" y="2006600"/>
          <p14:tracePt t="5775" x="2039938" y="1982788"/>
          <p14:tracePt t="5781" x="2039938" y="1960563"/>
          <p14:tracePt t="5791" x="2039938" y="1905000"/>
          <p14:tracePt t="5798" x="2039938" y="1882775"/>
          <p14:tracePt t="5808" x="2039938" y="1860550"/>
          <p14:tracePt t="5814" x="2039938" y="1816100"/>
          <p14:tracePt t="5824" x="2039938" y="1792288"/>
          <p14:tracePt t="5831" x="2039938" y="1758950"/>
          <p14:tracePt t="5841" x="2039938" y="1736725"/>
          <p14:tracePt t="5848" x="2039938" y="1714500"/>
          <p14:tracePt t="5858" x="2039938" y="1681163"/>
          <p14:tracePt t="5865" x="2039938" y="1658938"/>
          <p14:tracePt t="5874" x="2039938" y="1647825"/>
          <p14:tracePt t="5881" x="2039938" y="1625600"/>
          <p14:tracePt t="5892" x="2039938" y="1612900"/>
          <p14:tracePt t="5893" x="2039938" y="1601788"/>
          <p14:tracePt t="5900" x="2039938" y="1590675"/>
          <p14:tracePt t="5916" x="2039938" y="1579563"/>
          <p14:tracePt t="5972" x="2051050" y="1579563"/>
          <p14:tracePt t="5987" x="2062163" y="1579563"/>
          <p14:tracePt t="5995" x="2073275" y="1579563"/>
          <p14:tracePt t="6013" x="2084388" y="1579563"/>
          <p14:tracePt t="6019" x="2095500" y="1579563"/>
          <p14:tracePt t="6028" x="2106613" y="1579563"/>
          <p14:tracePt t="6036" x="2117725" y="1590675"/>
          <p14:tracePt t="6044" x="2128838" y="1590675"/>
          <p14:tracePt t="6051" x="2139950" y="1590675"/>
          <p14:tracePt t="6067" x="2151063" y="1601788"/>
          <p14:tracePt t="6075" x="2162175" y="1601788"/>
          <p14:tracePt t="6083" x="2173288" y="1601788"/>
          <p14:tracePt t="6092" x="2184400" y="1612900"/>
          <p14:tracePt t="6107" x="2197100" y="1625600"/>
          <p14:tracePt t="6125" x="2208213" y="1636713"/>
          <p14:tracePt t="6133" x="2219325" y="1647825"/>
          <p14:tracePt t="6141" x="2219325" y="1658938"/>
          <p14:tracePt t="6147" x="2230438" y="1658938"/>
          <p14:tracePt t="6156" x="2230438" y="1670050"/>
          <p14:tracePt t="6163" x="2241550" y="1681163"/>
          <p14:tracePt t="6178" x="2241550" y="1692275"/>
          <p14:tracePt t="6195" x="2252663" y="1703388"/>
          <p14:tracePt t="6211" x="2252663" y="1714500"/>
          <p14:tracePt t="6219" x="2263775" y="1714500"/>
          <p14:tracePt t="6227" x="2263775" y="1725613"/>
          <p14:tracePt t="6251" x="2263775" y="1736725"/>
          <p14:tracePt t="6307" x="2263775" y="1747838"/>
          <p14:tracePt t="6339" x="2263775" y="1758950"/>
          <p14:tracePt t="6347" x="2252663" y="1770063"/>
          <p14:tracePt t="6355" x="2252663" y="1781175"/>
          <p14:tracePt t="6363" x="2241550" y="1792288"/>
          <p14:tracePt t="6371" x="2230438" y="1816100"/>
          <p14:tracePt t="6378" x="2230438" y="1827213"/>
          <p14:tracePt t="6387" x="2219325" y="1849438"/>
          <p14:tracePt t="6395" x="2208213" y="1871663"/>
          <p14:tracePt t="6407" x="2208213" y="1882775"/>
          <p14:tracePt t="6414" x="2208213" y="1905000"/>
          <p14:tracePt t="6420" x="2197100" y="1927225"/>
          <p14:tracePt t="6427" x="2197100" y="1949450"/>
          <p14:tracePt t="6441" x="2197100" y="1971675"/>
          <p14:tracePt t="6443" x="2197100" y="1993900"/>
          <p14:tracePt t="6450" x="2197100" y="2017713"/>
          <p14:tracePt t="6458" x="2197100" y="2028825"/>
          <p14:tracePt t="6466" x="2197100" y="2051050"/>
          <p14:tracePt t="6474" x="2197100" y="2062163"/>
          <p14:tracePt t="6482" x="2197100" y="2073275"/>
          <p14:tracePt t="6490" x="2197100" y="2084388"/>
          <p14:tracePt t="6498" x="2197100" y="2095500"/>
          <p14:tracePt t="6507" x="2197100" y="2106613"/>
          <p14:tracePt t="6514" x="2197100" y="2117725"/>
          <p14:tracePt t="6523" x="2197100" y="2128838"/>
          <p14:tracePt t="6530" x="2197100" y="2139950"/>
          <p14:tracePt t="6540" x="2208213" y="2151063"/>
          <p14:tracePt t="6547" x="2208213" y="2162175"/>
          <p14:tracePt t="6562" x="2208213" y="2184400"/>
          <p14:tracePt t="6570" x="2208213" y="2197100"/>
          <p14:tracePt t="6578" x="2208213" y="2208213"/>
          <p14:tracePt t="6594" x="2208213" y="2219325"/>
          <p14:tracePt t="6602" x="2208213" y="2230438"/>
          <p14:tracePt t="6610" x="2208213" y="2241550"/>
          <p14:tracePt t="6634" x="2208213" y="2252663"/>
          <p14:tracePt t="6666" x="2208213" y="2263775"/>
          <p14:tracePt t="6706" x="2208213" y="2274888"/>
          <p14:tracePt t="6859" x="2208213" y="2286000"/>
          <p14:tracePt t="6876" x="2208213" y="2297113"/>
          <p14:tracePt t="6915" x="2208213" y="2308225"/>
          <p14:tracePt t="6938" x="2197100" y="2308225"/>
          <p14:tracePt t="6954" x="2197100" y="2319338"/>
          <p14:tracePt t="6986" x="2197100" y="2330450"/>
          <p14:tracePt t="7018" x="2184400" y="2330450"/>
          <p14:tracePt t="7122" x="2184400" y="2319338"/>
          <p14:tracePt t="7133" x="2184400" y="2308225"/>
          <p14:tracePt t="7141" x="2184400" y="2297113"/>
          <p14:tracePt t="7151" x="2184400" y="2286000"/>
          <p14:tracePt t="7166" x="2184400" y="2274888"/>
          <p14:tracePt t="7172" x="2184400" y="2263775"/>
          <p14:tracePt t="7189" x="2184400" y="2252663"/>
          <p14:tracePt t="7209" x="2184400" y="2241550"/>
          <p14:tracePt t="7234" x="2184400" y="2230438"/>
          <p14:tracePt t="7242" x="2197100" y="2219325"/>
          <p14:tracePt t="7257" x="2197100" y="2208213"/>
          <p14:tracePt t="7265" x="2208213" y="2197100"/>
          <p14:tracePt t="7274" x="2208213" y="2184400"/>
          <p14:tracePt t="7293" x="2219325" y="2173288"/>
          <p14:tracePt t="7302" x="2219325" y="2162175"/>
          <p14:tracePt t="7323" x="2219325" y="2151063"/>
          <p14:tracePt t="7632" x="2208213" y="2151063"/>
          <p14:tracePt t="7640" x="2208213" y="2162175"/>
          <p14:tracePt t="7649" x="2197100" y="2162175"/>
          <p14:tracePt t="7664" x="2184400" y="2162175"/>
          <p14:tracePt t="7674" x="2184400" y="2173288"/>
          <p14:tracePt t="7696" x="2173288" y="2173288"/>
          <p14:tracePt t="7816" x="2173288" y="2162175"/>
          <p14:tracePt t="7887" x="2184400" y="2151063"/>
          <p14:tracePt t="7912" x="2197100" y="2139950"/>
          <p14:tracePt t="7921" x="2208213" y="2139950"/>
          <p14:tracePt t="7931" x="2208213" y="2128838"/>
          <p14:tracePt t="7943" x="2219325" y="2128838"/>
          <p14:tracePt t="7975" x="2230438" y="2128838"/>
          <p14:tracePt t="7985" x="2230438" y="2117725"/>
          <p14:tracePt t="8055" x="2241550" y="2117725"/>
          <p14:tracePt t="8096" x="2252663" y="2117725"/>
          <p14:tracePt t="8176" x="2263775" y="2117725"/>
          <p14:tracePt t="8216" x="2274888" y="2117725"/>
          <p14:tracePt t="8233" x="2274888" y="2128838"/>
          <p14:tracePt t="8251" x="2286000" y="2128838"/>
          <p14:tracePt t="8267" x="2286000" y="2139950"/>
          <p14:tracePt t="8275" x="2297113" y="2139950"/>
          <p14:tracePt t="8295" x="2297113" y="2151063"/>
          <p14:tracePt t="8351" x="2297113" y="2162175"/>
          <p14:tracePt t="8367" x="2297113" y="2173288"/>
          <p14:tracePt t="8383" x="2297113" y="2184400"/>
          <p14:tracePt t="8391" x="2297113" y="2197100"/>
          <p14:tracePt t="8409" x="2297113" y="2208213"/>
          <p14:tracePt t="8419" x="2297113" y="2219325"/>
          <p14:tracePt t="8426" x="2297113" y="2230438"/>
          <p14:tracePt t="8436" x="2297113" y="2241550"/>
          <p14:tracePt t="8444" x="2297113" y="2252663"/>
          <p14:tracePt t="8451" x="2297113" y="2274888"/>
          <p14:tracePt t="8462" x="2297113" y="2297113"/>
          <p14:tracePt t="8463" x="2286000" y="2308225"/>
          <p14:tracePt t="8474" x="2286000" y="2330450"/>
          <p14:tracePt t="8483" x="2286000" y="2363788"/>
          <p14:tracePt t="8492" x="2274888" y="2398713"/>
          <p14:tracePt t="8502" x="2263775" y="2420938"/>
          <p14:tracePt t="8511" x="2263775" y="2465388"/>
          <p14:tracePt t="8513" x="2252663" y="2498725"/>
          <p14:tracePt t="8522" x="2241550" y="2532063"/>
          <p14:tracePt t="8534" x="2230438" y="2565400"/>
          <p14:tracePt t="8535" x="2219325" y="2611438"/>
          <p14:tracePt t="8547" x="2219325" y="2644775"/>
          <p14:tracePt t="8554" x="2208213" y="2689225"/>
          <p14:tracePt t="8564" x="2197100" y="2733675"/>
          <p14:tracePt t="8574" x="2184400" y="2779713"/>
          <p14:tracePt t="8575" x="2184400" y="2824163"/>
          <p14:tracePt t="8585" x="2184400" y="2835275"/>
          <p14:tracePt t="8593" x="2173288" y="2868613"/>
          <p14:tracePt t="8602" x="2173288" y="2913063"/>
          <p14:tracePt t="8608" x="2173288" y="2946400"/>
          <p14:tracePt t="8617" x="2162175" y="2981325"/>
          <p14:tracePt t="8624" x="2162175" y="3003550"/>
          <p14:tracePt t="8633" x="2162175" y="3036888"/>
          <p14:tracePt t="8640" x="2162175" y="3070225"/>
          <p14:tracePt t="8649" x="2151063" y="3103563"/>
          <p14:tracePt t="8657" x="2151063" y="3136900"/>
          <p14:tracePt t="8666" x="2151063" y="3160713"/>
          <p14:tracePt t="8673" x="2139950" y="3205163"/>
          <p14:tracePt t="8683" x="2139950" y="3227388"/>
          <p14:tracePt t="8690" x="2139950" y="3260725"/>
          <p14:tracePt t="8699" x="2139950" y="3294063"/>
          <p14:tracePt t="8706" x="2139950" y="3327400"/>
          <p14:tracePt t="8716" x="2139950" y="3351213"/>
          <p14:tracePt t="8723" x="2139950" y="3373438"/>
          <p14:tracePt t="8733" x="2139950" y="3395663"/>
          <p14:tracePt t="8739" x="2139950" y="3417888"/>
          <p14:tracePt t="8750" x="2139950" y="3429000"/>
          <p14:tracePt t="8751" x="2139950" y="3440113"/>
          <p14:tracePt t="8758" x="2139950" y="3451225"/>
          <p14:tracePt t="8784" x="2139950" y="3462338"/>
          <p14:tracePt t="8822" x="2139950" y="3473450"/>
          <p14:tracePt t="8854" x="2151063" y="3473450"/>
          <p14:tracePt t="9469" x="2151063" y="3462338"/>
          <p14:tracePt t="9478" x="2151063" y="3429000"/>
          <p14:tracePt t="9488" x="2151063" y="3395663"/>
          <p14:tracePt t="9497" x="2151063" y="3340100"/>
          <p14:tracePt t="9505" x="2151063" y="3216275"/>
          <p14:tracePt t="9511" x="2151063" y="3160713"/>
          <p14:tracePt t="9522" x="2151063" y="3081338"/>
          <p14:tracePt t="9529" x="2162175" y="2981325"/>
          <p14:tracePt t="9540" x="2162175" y="2890838"/>
          <p14:tracePt t="9546" x="2173288" y="2801938"/>
          <p14:tracePt t="9558" x="2173288" y="2722563"/>
          <p14:tracePt t="9566" x="2173288" y="2644775"/>
          <p14:tracePt t="9567" x="2173288" y="2565400"/>
          <p14:tracePt t="9577" x="2173288" y="2543175"/>
          <p14:tracePt t="9585" x="2173288" y="2487613"/>
          <p14:tracePt t="9594" x="2173288" y="2432050"/>
          <p14:tracePt t="9602" x="2173288" y="2398713"/>
          <p14:tracePt t="9610" x="2173288" y="2363788"/>
          <p14:tracePt t="9623" x="2173288" y="2263775"/>
          <p14:tracePt t="9632" x="2173288" y="2219325"/>
          <p14:tracePt t="9641" x="2173288" y="2184400"/>
          <p14:tracePt t="9649" x="2173288" y="2128838"/>
          <p14:tracePt t="9658" x="2173288" y="2084388"/>
          <p14:tracePt t="9666" x="2173288" y="2062163"/>
          <p14:tracePt t="9674" x="2173288" y="2028825"/>
          <p14:tracePt t="9683" x="2173288" y="1993900"/>
          <p14:tracePt t="9685" x="2173288" y="1971675"/>
          <p14:tracePt t="9693" x="2173288" y="1949450"/>
          <p14:tracePt t="9702" x="2173288" y="1938338"/>
          <p14:tracePt t="9710" x="2173288" y="1927225"/>
          <p14:tracePt t="9717" x="2173288" y="1916113"/>
          <p14:tracePt t="9828" x="2173288" y="1927225"/>
          <p14:tracePt t="9836" x="2173288" y="1938338"/>
          <p14:tracePt t="9857" x="2173288" y="1949450"/>
          <p14:tracePt t="9863" x="2173288" y="1971675"/>
          <p14:tracePt t="9869" x="2173288" y="1982788"/>
          <p14:tracePt t="9876" x="2173288" y="1993900"/>
          <p14:tracePt t="9894" x="2162175" y="2006600"/>
          <p14:tracePt t="9901" x="2162175" y="2017713"/>
          <p14:tracePt t="9916" x="2162175" y="2028825"/>
          <p14:tracePt t="9941" x="2162175" y="2039938"/>
          <p14:tracePt t="9958" x="2162175" y="2051050"/>
          <p14:tracePt t="9972" x="2162175" y="2062163"/>
          <p14:tracePt t="9980" x="2162175" y="2084388"/>
          <p14:tracePt t="9992" x="2151063" y="2106613"/>
          <p14:tracePt t="9999" x="2151063" y="2117725"/>
          <p14:tracePt t="10004" x="2151063" y="2139950"/>
          <p14:tracePt t="10012" x="2139950" y="2162175"/>
          <p14:tracePt t="10019" x="2139950" y="2184400"/>
          <p14:tracePt t="10028" x="2139950" y="2197100"/>
          <p14:tracePt t="10035" x="2139950" y="2219325"/>
          <p14:tracePt t="10044" x="2139950" y="2241550"/>
          <p14:tracePt t="10052" x="2139950" y="2252663"/>
          <p14:tracePt t="10059" x="2128838" y="2252663"/>
          <p14:tracePt t="10067" x="2128838" y="2263775"/>
          <p14:tracePt t="10083" x="2128838" y="2274888"/>
          <p14:tracePt t="10252" x="2128838" y="2263775"/>
          <p14:tracePt t="10277" x="2128838" y="2252663"/>
          <p14:tracePt t="10285" x="2139950" y="2241550"/>
          <p14:tracePt t="10296" x="2139950" y="2230438"/>
          <p14:tracePt t="10313" x="2151063" y="2219325"/>
          <p14:tracePt t="10324" x="2151063" y="2208213"/>
          <p14:tracePt t="10332" x="2151063" y="2197100"/>
          <p14:tracePt t="10436" x="2151063" y="2184400"/>
          <p14:tracePt t="10531" x="2151063" y="2173288"/>
          <p14:tracePt t="10542" x="2162175" y="2173288"/>
          <p14:tracePt t="10550" x="2162175" y="2162175"/>
          <p14:tracePt t="10559" x="2173288" y="2151063"/>
          <p14:tracePt t="10568" x="2184400" y="2139950"/>
          <p14:tracePt t="10585" x="2197100" y="2128838"/>
          <p14:tracePt t="10602" x="2208213" y="2117725"/>
          <p14:tracePt t="10621" x="2219325" y="2117725"/>
          <p14:tracePt t="10683" x="2219325" y="2106613"/>
          <p14:tracePt t="10699" x="2230438" y="2106613"/>
          <p14:tracePt t="10731" x="2241550" y="2095500"/>
          <p14:tracePt t="10826" x="2252663" y="2095500"/>
          <p14:tracePt t="10851" x="2252663" y="2084388"/>
          <p14:tracePt t="10860" x="2263775" y="2084388"/>
          <p14:tracePt t="10890" x="2274888" y="2084388"/>
          <p14:tracePt t="10938" x="2286000" y="2084388"/>
          <p14:tracePt t="10970" x="2297113" y="2084388"/>
          <p14:tracePt t="10994" x="2308225" y="2084388"/>
          <p14:tracePt t="11026" x="2319338" y="2084388"/>
          <p14:tracePt t="11090" x="2330450" y="2084388"/>
          <p14:tracePt t="11101" x="2330450" y="2095500"/>
          <p14:tracePt t="11117" x="2330450" y="2106613"/>
          <p14:tracePt t="11126" x="2341563" y="2106613"/>
          <p14:tracePt t="11134" x="2341563" y="2117725"/>
          <p14:tracePt t="11143" x="2341563" y="2128838"/>
          <p14:tracePt t="11151" x="2352675" y="2128838"/>
          <p14:tracePt t="11159" x="2352675" y="2139950"/>
          <p14:tracePt t="11168" x="2352675" y="2151063"/>
          <p14:tracePt t="11191" x="2363788" y="2162175"/>
          <p14:tracePt t="11217" x="2363788" y="2173288"/>
          <p14:tracePt t="11233" x="2363788" y="2184400"/>
          <p14:tracePt t="11266" x="2363788" y="2197100"/>
          <p14:tracePt t="11321" x="2363788" y="2208213"/>
          <p14:tracePt t="11354" x="2363788" y="2219325"/>
          <p14:tracePt t="11377" x="2363788" y="2230438"/>
          <p14:tracePt t="11417" x="2363788" y="2241550"/>
          <p14:tracePt t="11522" x="2363788" y="2252663"/>
          <p14:tracePt t="11554" x="2363788" y="2263775"/>
          <p14:tracePt t="11864" x="2363788" y="2252663"/>
          <p14:tracePt t="11888" x="2363788" y="2241550"/>
          <p14:tracePt t="11896" x="2363788" y="2230438"/>
          <p14:tracePt t="11912" x="2363788" y="2219325"/>
          <p14:tracePt t="11922" x="2363788" y="2208213"/>
          <p14:tracePt t="11930" x="2363788" y="2197100"/>
          <p14:tracePt t="11940" x="2363788" y="2184400"/>
          <p14:tracePt t="11948" x="2363788" y="2173288"/>
          <p14:tracePt t="11959" x="2363788" y="2162175"/>
          <p14:tracePt t="11968" x="2352675" y="2151063"/>
          <p14:tracePt t="11976" x="2341563" y="2139950"/>
          <p14:tracePt t="11995" x="2330450" y="2128838"/>
          <p14:tracePt t="12004" x="2330450" y="2117725"/>
          <p14:tracePt t="12013" x="2319338" y="2106613"/>
          <p14:tracePt t="12023" x="2308225" y="2095500"/>
          <p14:tracePt t="12033" x="2297113" y="2084388"/>
          <p14:tracePt t="12042" x="2286000" y="2073275"/>
          <p14:tracePt t="12053" x="2274888" y="2062163"/>
          <p14:tracePt t="12069" x="2263775" y="2062163"/>
          <p14:tracePt t="12072" x="2263775" y="2051050"/>
          <p14:tracePt t="12080" x="2252663" y="2051050"/>
          <p14:tracePt t="12095" x="2241550" y="2051050"/>
          <p14:tracePt t="12121" x="2230438" y="2051050"/>
          <p14:tracePt t="12127" x="2219325" y="2051050"/>
          <p14:tracePt t="12144" x="2208213" y="2051050"/>
          <p14:tracePt t="12160" x="2197100" y="2051050"/>
          <p14:tracePt t="12167" x="2184400" y="2062163"/>
          <p14:tracePt t="12176" x="2184400" y="2073275"/>
          <p14:tracePt t="12183" x="2173288" y="2073275"/>
          <p14:tracePt t="12191" x="2162175" y="2084388"/>
          <p14:tracePt t="12199" x="2151063" y="2084388"/>
          <p14:tracePt t="12207" x="2139950" y="2095500"/>
          <p14:tracePt t="12215" x="2139950" y="2106613"/>
          <p14:tracePt t="12223" x="2128838" y="2117725"/>
          <p14:tracePt t="12231" x="2128838" y="2128838"/>
          <p14:tracePt t="12247" x="2117725" y="2139950"/>
          <p14:tracePt t="12256" x="2117725" y="2151063"/>
          <p14:tracePt t="12262" x="2117725" y="2162175"/>
          <p14:tracePt t="12279" x="2117725" y="2173288"/>
          <p14:tracePt t="12288" x="2117725" y="2184400"/>
          <p14:tracePt t="12304" x="2117725" y="2197100"/>
          <p14:tracePt t="12327" x="2117725" y="2208213"/>
          <p14:tracePt t="12417" x="2117725" y="2197100"/>
          <p14:tracePt t="12433" x="2117725" y="2184400"/>
          <p14:tracePt t="12447" x="2117725" y="2173288"/>
          <p14:tracePt t="12463" x="2117725" y="2162175"/>
          <p14:tracePt t="12495" x="2117725" y="2151063"/>
          <p14:tracePt t="12511" x="2117725" y="2139950"/>
          <p14:tracePt t="12535" x="2128838" y="2128838"/>
          <p14:tracePt t="12545" x="2128838" y="2117725"/>
          <p14:tracePt t="12554" x="2139950" y="2106613"/>
          <p14:tracePt t="12578" x="2151063" y="2095500"/>
          <p14:tracePt t="12592" x="2162175" y="2095500"/>
          <p14:tracePt t="12608" x="2162175" y="2084388"/>
          <p14:tracePt t="12623" x="2173288" y="2084388"/>
          <p14:tracePt t="12671" x="2184400" y="2084388"/>
          <p14:tracePt t="12703" x="2197100" y="2084388"/>
          <p14:tracePt t="12712" x="2197100" y="2073275"/>
          <p14:tracePt t="12721" x="2208213" y="2073275"/>
          <p14:tracePt t="12738" x="2219325" y="2073275"/>
          <p14:tracePt t="12754" x="2230438" y="2073275"/>
          <p14:tracePt t="12770" x="2241550" y="2073275"/>
          <p14:tracePt t="12831" x="2252663" y="2073275"/>
          <p14:tracePt t="12895" x="2263775" y="2073275"/>
          <p14:tracePt t="12935" x="2274888" y="2073275"/>
          <p14:tracePt t="12974" x="2286000" y="2084388"/>
          <p14:tracePt t="12998" x="2286000" y="2095500"/>
          <p14:tracePt t="13142" x="2297113" y="2095500"/>
          <p14:tracePt t="13151" x="2297113" y="2106613"/>
          <p14:tracePt t="13173" x="2297113" y="2117725"/>
          <p14:tracePt t="13206" x="2297113" y="2128838"/>
          <p14:tracePt t="13223" x="2308225" y="2128838"/>
          <p14:tracePt t="13349" x="2308225" y="2139950"/>
          <p14:tracePt t="13389" x="2308225" y="2151063"/>
          <p14:tracePt t="13406" x="2308225" y="2162175"/>
          <p14:tracePt t="13416" x="2319338" y="2162175"/>
          <p14:tracePt t="13424" x="2319338" y="2173288"/>
          <p14:tracePt t="13446" x="2319338" y="2184400"/>
          <p14:tracePt t="13493" x="2319338" y="2197100"/>
          <p14:tracePt t="13525" x="2330450" y="2197100"/>
          <p14:tracePt t="13924" x="2330450" y="2208213"/>
          <p14:tracePt t="13956" x="2341563" y="2219325"/>
          <p14:tracePt t="13988" x="2341563" y="2230438"/>
          <p14:tracePt t="14007" x="2352675" y="2230438"/>
          <p14:tracePt t="14023" x="2352675" y="2241550"/>
          <p14:tracePt t="14040" x="2352675" y="2252663"/>
          <p14:tracePt t="14056" x="2363788" y="2252663"/>
          <p14:tracePt t="14064" x="2363788" y="2263775"/>
          <p14:tracePt t="14088" x="2363788" y="2274888"/>
          <p14:tracePt t="14103" x="2363788" y="2286000"/>
          <p14:tracePt t="14355" x="2363788" y="2274888"/>
          <p14:tracePt t="14467" x="2374900" y="2274888"/>
          <p14:tracePt t="14507" x="2374900" y="2263775"/>
          <p14:tracePt t="14539" x="2387600" y="2252663"/>
          <p14:tracePt t="15403" x="2398713" y="2252663"/>
          <p14:tracePt t="15415" x="2398713" y="2263775"/>
          <p14:tracePt t="15429" x="2398713" y="2274888"/>
          <p14:tracePt t="15444" x="2409825" y="2286000"/>
          <p14:tracePt t="15461" x="2409825" y="2297113"/>
          <p14:tracePt t="15471" x="2409825" y="2308225"/>
          <p14:tracePt t="15477" x="2409825" y="2319338"/>
          <p14:tracePt t="15493" x="2409825" y="2330450"/>
          <p14:tracePt t="15503" x="2409825" y="2341563"/>
          <p14:tracePt t="15511" x="2409825" y="2363788"/>
          <p14:tracePt t="15520" x="2409825" y="2374900"/>
          <p14:tracePt t="15523" x="2409825" y="2387600"/>
          <p14:tracePt t="15531" x="2409825" y="2409825"/>
          <p14:tracePt t="15540" x="2409825" y="2432050"/>
          <p14:tracePt t="15548" x="2420938" y="2454275"/>
          <p14:tracePt t="15558" x="2420938" y="2476500"/>
          <p14:tracePt t="15566" x="2420938" y="2509838"/>
          <p14:tracePt t="15575" x="2432050" y="2543175"/>
          <p14:tracePt t="15585" x="2432050" y="2578100"/>
          <p14:tracePt t="15586" x="2443163" y="2611438"/>
          <p14:tracePt t="15595" x="2443163" y="2633663"/>
          <p14:tracePt t="15607" x="2454275" y="2678113"/>
          <p14:tracePt t="15609" x="2465388" y="2711450"/>
          <p14:tracePt t="15619" x="2465388" y="2733675"/>
          <p14:tracePt t="15626" x="2476500" y="2768600"/>
          <p14:tracePt t="15640" x="2476500" y="2801938"/>
          <p14:tracePt t="15642" x="2487613" y="2824163"/>
          <p14:tracePt t="15650" x="2487613" y="2857500"/>
          <p14:tracePt t="15657" x="2487613" y="2879725"/>
          <p14:tracePt t="15664" x="2487613" y="2901950"/>
          <p14:tracePt t="15672" x="2498725" y="2924175"/>
          <p14:tracePt t="15680" x="2498725" y="2946400"/>
          <p14:tracePt t="15689" x="2498725" y="2970213"/>
          <p14:tracePt t="15695" x="2498725" y="2992438"/>
          <p14:tracePt t="15705" x="2498725" y="3003550"/>
          <p14:tracePt t="15712" x="2498725" y="3025775"/>
          <p14:tracePt t="15720" x="2498725" y="3048000"/>
          <p14:tracePt t="15727" x="2498725" y="3070225"/>
          <p14:tracePt t="15735" x="2487613" y="3092450"/>
          <p14:tracePt t="15743" x="2487613" y="3114675"/>
          <p14:tracePt t="15756" x="2487613" y="3136900"/>
          <p14:tracePt t="15762" x="2476500" y="3171825"/>
          <p14:tracePt t="15768" x="2476500" y="3182938"/>
          <p14:tracePt t="15776" x="2465388" y="3216275"/>
          <p14:tracePt t="15783" x="2465388" y="3238500"/>
          <p14:tracePt t="15792" x="2465388" y="3249613"/>
          <p14:tracePt t="15799" x="2454275" y="3271838"/>
          <p14:tracePt t="15808" x="2454275" y="3294063"/>
          <p14:tracePt t="15815" x="2443163" y="3316288"/>
          <p14:tracePt t="15824" x="2443163" y="3327400"/>
          <p14:tracePt t="15831" x="2432050" y="3351213"/>
          <p14:tracePt t="15840" x="2432050" y="3373438"/>
          <p14:tracePt t="15847" x="2432050" y="3384550"/>
          <p14:tracePt t="15856" x="2420938" y="3406775"/>
          <p14:tracePt t="15864" x="2420938" y="3429000"/>
          <p14:tracePt t="15873" x="2409825" y="3451225"/>
          <p14:tracePt t="15880" x="2409825" y="3473450"/>
          <p14:tracePt t="15890" x="2409825" y="3495675"/>
          <p14:tracePt t="15896" x="2398713" y="3506788"/>
          <p14:tracePt t="15906" x="2398713" y="3517900"/>
          <p14:tracePt t="15912" x="2398713" y="3541713"/>
          <p14:tracePt t="15922" x="2398713" y="3552825"/>
          <p14:tracePt t="15939" x="2387600" y="3563938"/>
          <p14:tracePt t="15962" x="2387600" y="3575050"/>
          <p14:tracePt t="16327" x="2387600" y="3563938"/>
          <p14:tracePt t="16336" x="2398713" y="3563938"/>
          <p14:tracePt t="16345" x="2398713" y="3552825"/>
          <p14:tracePt t="16360" x="2409825" y="3541713"/>
          <p14:tracePt t="16370" x="2409825" y="3530600"/>
          <p14:tracePt t="16380" x="2420938" y="3517900"/>
          <p14:tracePt t="16389" x="2420938" y="3506788"/>
          <p14:tracePt t="16398" x="2432050" y="3495675"/>
          <p14:tracePt t="16408" x="2443163" y="3484563"/>
          <p14:tracePt t="16409" x="2443163" y="3473450"/>
          <p14:tracePt t="16420" x="2454275" y="3462338"/>
          <p14:tracePt t="16431" x="2465388" y="3451225"/>
          <p14:tracePt t="16433" x="2476500" y="3440113"/>
          <p14:tracePt t="16444" x="2487613" y="3429000"/>
          <p14:tracePt t="16454" x="2498725" y="3406775"/>
          <p14:tracePt t="16456" x="2520950" y="3384550"/>
          <p14:tracePt t="16467" x="2532063" y="3351213"/>
          <p14:tracePt t="16478" x="2554288" y="3316288"/>
          <p14:tracePt t="16487" x="2578100" y="3282950"/>
          <p14:tracePt t="16488" x="2611438" y="3227388"/>
          <p14:tracePt t="16499" x="2633663" y="3182938"/>
          <p14:tracePt t="16508" x="2655888" y="3125788"/>
          <p14:tracePt t="16518" x="2689225" y="3081338"/>
          <p14:tracePt t="16519" x="2711450" y="3025775"/>
          <p14:tracePt t="16530" x="2733675" y="2981325"/>
          <p14:tracePt t="16540" x="2744788" y="2959100"/>
          <p14:tracePt t="16550" x="2768600" y="2913063"/>
          <p14:tracePt t="16551" x="2779713" y="2879725"/>
          <p14:tracePt t="16562" x="2801938" y="2846388"/>
          <p14:tracePt t="16571" x="2813050" y="2824163"/>
          <p14:tracePt t="16579" x="2835275" y="2768600"/>
          <p14:tracePt t="16591" x="2868613" y="2711450"/>
          <p14:tracePt t="16599" x="2879725" y="2689225"/>
          <p14:tracePt t="16608" x="2901950" y="2655888"/>
          <p14:tracePt t="16615" x="2913063" y="2622550"/>
          <p14:tracePt t="16622" x="2946400" y="2589213"/>
          <p14:tracePt t="16630" x="2959100" y="2554288"/>
          <p14:tracePt t="16638" x="2992438" y="2520950"/>
          <p14:tracePt t="16646" x="3003550" y="2498725"/>
          <p14:tracePt t="16658" x="3025775" y="2476500"/>
          <p14:tracePt t="16665" x="3036888" y="2454275"/>
          <p14:tracePt t="16672" x="3059113" y="2432050"/>
          <p14:tracePt t="16679" x="3081338" y="2409825"/>
          <p14:tracePt t="16686" x="3092450" y="2387600"/>
          <p14:tracePt t="16694" x="3103563" y="2374900"/>
          <p14:tracePt t="16702" x="3114675" y="2363788"/>
          <p14:tracePt t="16710" x="3125788" y="2352675"/>
          <p14:tracePt t="16717" x="3125788" y="2341563"/>
          <p14:tracePt t="16726" x="3136900" y="2330450"/>
          <p14:tracePt t="16733" x="3136900" y="2319338"/>
          <p14:tracePt t="16743" x="3149600" y="2308225"/>
          <p14:tracePt t="16750" x="3160713" y="2297113"/>
          <p14:tracePt t="16760" x="3160713" y="2286000"/>
          <p14:tracePt t="16766" x="3171825" y="2274888"/>
          <p14:tracePt t="16776" x="3182938" y="2252663"/>
          <p14:tracePt t="16783" x="3182938" y="2241550"/>
          <p14:tracePt t="16792" x="3194050" y="2241550"/>
          <p14:tracePt t="16798" x="3194050" y="2230438"/>
          <p14:tracePt t="16814" x="3194050" y="2219325"/>
          <p14:tracePt t="16825" x="3205163" y="2219325"/>
          <p14:tracePt t="16886" x="3205163" y="2208213"/>
          <p14:tracePt t="16950" x="3216275" y="2208213"/>
          <p14:tracePt t="16959" x="3216275" y="2197100"/>
          <p14:tracePt t="16965" x="3227388" y="2197100"/>
          <p14:tracePt t="16990" x="3227388" y="2184400"/>
          <p14:tracePt t="16997" x="3238500" y="2184400"/>
          <p14:tracePt t="17037" x="3238500" y="2173288"/>
          <p14:tracePt t="17311" x="3238500" y="2184400"/>
          <p14:tracePt t="17327" x="3249613" y="2184400"/>
          <p14:tracePt t="17381" x="3260725" y="2184400"/>
          <p14:tracePt t="17429" x="3260725" y="2197100"/>
          <p14:tracePt t="17477" x="3271838" y="2208213"/>
          <p14:tracePt t="17509" x="3271838" y="2219325"/>
          <p14:tracePt t="17517" x="3282950" y="2219325"/>
          <p14:tracePt t="17541" x="3282950" y="2230438"/>
          <p14:tracePt t="17639" x="3282950" y="2219325"/>
          <p14:tracePt t="17652" x="3282950" y="2197100"/>
          <p14:tracePt t="17660" x="3271838" y="2173288"/>
          <p14:tracePt t="17670" x="3271838" y="2139950"/>
          <p14:tracePt t="17679" x="3271838" y="2106613"/>
          <p14:tracePt t="17687" x="3260725" y="2073275"/>
          <p14:tracePt t="17694" x="3260725" y="2017713"/>
          <p14:tracePt t="17705" x="3249613" y="1971675"/>
          <p14:tracePt t="17715" x="3238500" y="1927225"/>
          <p14:tracePt t="17725" x="3238500" y="1905000"/>
          <p14:tracePt t="17727" x="3227388" y="1827213"/>
          <p14:tracePt t="17735" x="3227388" y="1803400"/>
          <p14:tracePt t="17745" x="3216275" y="1736725"/>
          <p14:tracePt t="17754" x="3216275" y="1703388"/>
          <p14:tracePt t="17758" x="3216275" y="1658938"/>
          <p14:tracePt t="17766" x="3216275" y="1625600"/>
          <p14:tracePt t="17775" x="3216275" y="1601788"/>
          <p14:tracePt t="17784" x="3216275" y="1557338"/>
          <p14:tracePt t="17793" x="3216275" y="1524000"/>
          <p14:tracePt t="17801" x="3216275" y="1490663"/>
          <p14:tracePt t="17810" x="3216275" y="1457325"/>
          <p14:tracePt t="17819" x="3216275" y="1435100"/>
          <p14:tracePt t="17820" x="3216275" y="1400175"/>
          <p14:tracePt t="17829" x="3216275" y="1389063"/>
          <p14:tracePt t="17837" x="3216275" y="1366838"/>
          <p14:tracePt t="17846" x="3216275" y="1355725"/>
          <p14:tracePt t="17854" x="3216275" y="1344613"/>
          <p14:tracePt t="17863" x="3216275" y="1333500"/>
          <p14:tracePt t="17872" x="3216275" y="1322388"/>
          <p14:tracePt t="17885" x="3216275" y="1311275"/>
          <p14:tracePt t="17900" x="3216275" y="1300163"/>
          <p14:tracePt t="17916" x="3216275" y="1289050"/>
          <p14:tracePt t="17931" x="3216275" y="1277938"/>
          <p14:tracePt t="17941" x="3216275" y="1266825"/>
          <p14:tracePt t="17947" x="3216275" y="1255713"/>
          <p14:tracePt t="17956" x="3216275" y="1244600"/>
          <p14:tracePt t="17963" x="3216275" y="1231900"/>
          <p14:tracePt t="17971" x="3216275" y="1220788"/>
          <p14:tracePt t="17979" x="3216275" y="1209675"/>
          <p14:tracePt t="17991" x="3216275" y="1198563"/>
          <p14:tracePt t="17998" x="3216275" y="1187450"/>
          <p14:tracePt t="18004" x="3216275" y="1176338"/>
          <p14:tracePt t="18012" x="3216275" y="1165225"/>
          <p14:tracePt t="18027" x="3216275" y="1154113"/>
          <p14:tracePt t="18043" x="3216275" y="1143000"/>
          <p14:tracePt t="18067" x="3216275" y="1131888"/>
          <p14:tracePt t="18083" x="3216275" y="1120775"/>
          <p14:tracePt t="18099" x="3216275" y="1109663"/>
          <p14:tracePt t="18108" x="3216275" y="1098550"/>
          <p14:tracePt t="18115" x="3227388" y="1098550"/>
          <p14:tracePt t="18124" x="3227388" y="1087438"/>
          <p14:tracePt t="18131" x="3227388" y="1076325"/>
          <p14:tracePt t="18162" x="3238500" y="1065213"/>
          <p14:tracePt t="18250" x="3238500" y="1076325"/>
          <p14:tracePt t="18258" x="3249613" y="1087438"/>
          <p14:tracePt t="18267" x="3260725" y="1120775"/>
          <p14:tracePt t="18275" x="3271838" y="1154113"/>
          <p14:tracePt t="18283" x="3282950" y="1209675"/>
          <p14:tracePt t="18293" x="3294063" y="1266825"/>
          <p14:tracePt t="18299" x="3305175" y="1333500"/>
          <p14:tracePt t="18307" x="3327400" y="1411288"/>
          <p14:tracePt t="18314" x="3340100" y="1490663"/>
          <p14:tracePt t="18323" x="3351213" y="1579563"/>
          <p14:tracePt t="18330" x="3362325" y="1658938"/>
          <p14:tracePt t="18338" x="3373438" y="1736725"/>
          <p14:tracePt t="18347" x="3373438" y="1803400"/>
          <p14:tracePt t="18354" x="3384550" y="1860550"/>
          <p14:tracePt t="18363" x="3384550" y="1916113"/>
          <p14:tracePt t="18370" x="3384550" y="1971675"/>
          <p14:tracePt t="18378" x="3384550" y="2017713"/>
          <p14:tracePt t="18386" x="3384550" y="2062163"/>
          <p14:tracePt t="18395" x="3384550" y="2095500"/>
          <p14:tracePt t="18402" x="3384550" y="2117725"/>
          <p14:tracePt t="18411" x="3384550" y="2151063"/>
          <p14:tracePt t="18418" x="3384550" y="2184400"/>
          <p14:tracePt t="18428" x="3384550" y="2219325"/>
          <p14:tracePt t="18434" x="3384550" y="2241550"/>
          <p14:tracePt t="18445" x="3384550" y="2274888"/>
          <p14:tracePt t="18451" x="3384550" y="2308225"/>
          <p14:tracePt t="18460" x="3384550" y="2330450"/>
          <p14:tracePt t="18467" x="3384550" y="2352675"/>
          <p14:tracePt t="18477" x="3384550" y="2374900"/>
          <p14:tracePt t="18483" x="3384550" y="2398713"/>
          <p14:tracePt t="18493" x="3384550" y="2409825"/>
          <p14:tracePt t="18499" x="3384550" y="2420938"/>
          <p14:tracePt t="18515" x="3384550" y="2432050"/>
          <p14:tracePt t="18532" x="3384550" y="2443163"/>
          <p14:tracePt t="18635" x="3384550" y="2432050"/>
          <p14:tracePt t="18666" x="3384550" y="2420938"/>
          <p14:tracePt t="18675" x="3384550" y="2409825"/>
          <p14:tracePt t="18684" x="3373438" y="2409825"/>
          <p14:tracePt t="18693" x="3373438" y="2398713"/>
          <p14:tracePt t="18701" x="3373438" y="2387600"/>
          <p14:tracePt t="18710" x="3373438" y="2374900"/>
          <p14:tracePt t="18723" x="3362325" y="2363788"/>
          <p14:tracePt t="18734" x="3362325" y="2352675"/>
          <p14:tracePt t="18743" x="3362325" y="2341563"/>
          <p14:tracePt t="18751" x="3362325" y="2330450"/>
          <p14:tracePt t="18773" x="3362325" y="2308225"/>
          <p14:tracePt t="18781" x="3362325" y="2297113"/>
          <p14:tracePt t="18792" x="3362325" y="2274888"/>
          <p14:tracePt t="18801" x="3362325" y="2263775"/>
          <p14:tracePt t="18802" x="3362325" y="2252663"/>
          <p14:tracePt t="18811" x="3351213" y="2230438"/>
          <p14:tracePt t="18823" x="3351213" y="2197100"/>
          <p14:tracePt t="18831" x="3351213" y="2173288"/>
          <p14:tracePt t="18840" x="3351213" y="2139950"/>
          <p14:tracePt t="18850" x="3340100" y="2095500"/>
          <p14:tracePt t="18851" x="3340100" y="2051050"/>
          <p14:tracePt t="18860" x="3340100" y="1993900"/>
          <p14:tracePt t="18870" x="3340100" y="1916113"/>
          <p14:tracePt t="18879" x="3340100" y="1838325"/>
          <p14:tracePt t="18887" x="3340100" y="1758950"/>
          <p14:tracePt t="18897" x="3340100" y="1681163"/>
          <p14:tracePt t="18898" x="3340100" y="1601788"/>
          <p14:tracePt t="18908" x="3340100" y="1524000"/>
          <p14:tracePt t="18917" x="3340100" y="1468438"/>
          <p14:tracePt t="18926" x="3340100" y="1446213"/>
          <p14:tracePt t="18935" x="3340100" y="1389063"/>
          <p14:tracePt t="18945" x="3340100" y="1355725"/>
          <p14:tracePt t="18956" x="3340100" y="1322388"/>
          <p14:tracePt t="18957" x="3340100" y="1311275"/>
          <p14:tracePt t="18966" x="3340100" y="1300163"/>
          <p14:tracePt t="18975" x="3340100" y="1289050"/>
          <p14:tracePt t="18978" x="3340100" y="1277938"/>
          <p14:tracePt t="19040" x="3340100" y="1266825"/>
          <p14:tracePt t="19073" x="3340100" y="1255713"/>
          <p14:tracePt t="19080" x="3340100" y="1244600"/>
          <p14:tracePt t="19096" x="3340100" y="1231900"/>
          <p14:tracePt t="19112" x="3340100" y="1220788"/>
          <p14:tracePt t="19128" x="3340100" y="1209675"/>
          <p14:tracePt t="19145" x="3327400" y="1198563"/>
          <p14:tracePt t="19160" x="3327400" y="1187450"/>
          <p14:tracePt t="19176" x="3316288" y="1176338"/>
          <p14:tracePt t="19184" x="3316288" y="1165225"/>
          <p14:tracePt t="19193" x="3316288" y="1154113"/>
          <p14:tracePt t="19200" x="3316288" y="1143000"/>
          <p14:tracePt t="19208" x="3316288" y="1131888"/>
          <p14:tracePt t="19216" x="3316288" y="1120775"/>
          <p14:tracePt t="19224" x="3316288" y="1109663"/>
          <p14:tracePt t="19240" x="3316288" y="1098550"/>
          <p14:tracePt t="19248" x="3316288" y="1087438"/>
          <p14:tracePt t="19339" x="3316288" y="1098550"/>
          <p14:tracePt t="19348" x="3316288" y="1109663"/>
          <p14:tracePt t="19357" x="3316288" y="1131888"/>
          <p14:tracePt t="19365" x="3316288" y="1154113"/>
          <p14:tracePt t="19373" x="3316288" y="1187450"/>
          <p14:tracePt t="19378" x="3316288" y="1231900"/>
          <p14:tracePt t="19389" x="3327400" y="1277938"/>
          <p14:tracePt t="19398" x="3327400" y="1333500"/>
          <p14:tracePt t="19408" x="3340100" y="1389063"/>
          <p14:tracePt t="19411" x="3340100" y="1446213"/>
          <p14:tracePt t="19420" x="3351213" y="1512888"/>
          <p14:tracePt t="19429" x="3351213" y="1568450"/>
          <p14:tracePt t="19438" x="3362325" y="1625600"/>
          <p14:tracePt t="19448" x="3362325" y="1681163"/>
          <p14:tracePt t="19459" x="3373438" y="1747838"/>
          <p14:tracePt t="19468" x="3373438" y="1827213"/>
          <p14:tracePt t="19477" x="3384550" y="1849438"/>
          <p14:tracePt t="19487" x="3384550" y="1882775"/>
          <p14:tracePt t="19494" x="3384550" y="1916113"/>
          <p14:tracePt t="19504" x="3384550" y="1949450"/>
          <p14:tracePt t="19505" x="3384550" y="1971675"/>
          <p14:tracePt t="19514" x="3384550" y="1993900"/>
          <p14:tracePt t="19522" x="3384550" y="2028825"/>
          <p14:tracePt t="19531" x="3384550" y="2051050"/>
          <p14:tracePt t="19539" x="3384550" y="2073275"/>
          <p14:tracePt t="19547" x="3384550" y="2095500"/>
          <p14:tracePt t="19556" x="3384550" y="2117725"/>
          <p14:tracePt t="19565" x="3384550" y="2139950"/>
          <p14:tracePt t="19573" x="3384550" y="2151063"/>
          <p14:tracePt t="19583" x="3384550" y="2173288"/>
          <p14:tracePt t="19590" x="3384550" y="2197100"/>
          <p14:tracePt t="19596" x="3384550" y="2208213"/>
          <p14:tracePt t="19602" x="3384550" y="2230438"/>
          <p14:tracePt t="19610" x="3384550" y="2241550"/>
          <p14:tracePt t="19616" x="3384550" y="2252663"/>
          <p14:tracePt t="19626" x="3384550" y="2263775"/>
          <p14:tracePt t="19642" x="3384550" y="2274888"/>
          <p14:tracePt t="19671" x="3384550" y="2286000"/>
          <p14:tracePt t="20065" x="3395663" y="2286000"/>
          <p14:tracePt t="20073" x="3406775" y="2286000"/>
          <p14:tracePt t="20080" x="3429000" y="2286000"/>
          <p14:tracePt t="20087" x="3451225" y="2274888"/>
          <p14:tracePt t="20096" x="3462338" y="2274888"/>
          <p14:tracePt t="20103" x="3495675" y="2274888"/>
          <p14:tracePt t="20111" x="3530600" y="2263775"/>
          <p14:tracePt t="20119" x="3552825" y="2252663"/>
          <p14:tracePt t="20127" x="3575050" y="2252663"/>
          <p14:tracePt t="20135" x="3597275" y="2241550"/>
          <p14:tracePt t="20143" x="3619500" y="2230438"/>
          <p14:tracePt t="20152" x="3641725" y="2230438"/>
          <p14:tracePt t="20159" x="3663950" y="2219325"/>
          <p14:tracePt t="20169" x="3686175" y="2208213"/>
          <p14:tracePt t="20176" x="3697288" y="2208213"/>
          <p14:tracePt t="20185" x="3708400" y="2197100"/>
          <p14:tracePt t="20192" x="3721100" y="2184400"/>
          <p14:tracePt t="20202" x="3732213" y="2184400"/>
          <p14:tracePt t="20208" x="3754438" y="2173288"/>
          <p14:tracePt t="20218" x="3765550" y="2162175"/>
          <p14:tracePt t="20225" x="3776663" y="2151063"/>
          <p14:tracePt t="20235" x="3798888" y="2139950"/>
          <p14:tracePt t="20242" x="3810000" y="2128838"/>
          <p14:tracePt t="20252" x="3832225" y="2117725"/>
          <p14:tracePt t="20259" x="3843338" y="2095500"/>
          <p14:tracePt t="20268" x="3865563" y="2073275"/>
          <p14:tracePt t="20275" x="3887788" y="2062163"/>
          <p14:tracePt t="20285" x="3911600" y="2039938"/>
          <p14:tracePt t="20292" x="3922713" y="2028825"/>
          <p14:tracePt t="20302" x="3933825" y="2017713"/>
          <p14:tracePt t="20303" x="3944938" y="2006600"/>
          <p14:tracePt t="20312" x="3956050" y="2006600"/>
          <p14:tracePt t="20319" x="3967163" y="1993900"/>
          <p14:tracePt t="20334" x="3978275" y="1993900"/>
          <p14:tracePt t="20343" x="3978275" y="1982788"/>
          <p14:tracePt t="20352" x="3989388" y="1982788"/>
          <p14:tracePt t="20367" x="4000500" y="1971675"/>
          <p14:tracePt t="20375" x="4011613" y="1971675"/>
          <p14:tracePt t="20381" x="4022725" y="1960563"/>
          <p14:tracePt t="20390" x="4033838" y="1960563"/>
          <p14:tracePt t="20401" x="4044950" y="1949450"/>
          <p14:tracePt t="20409" x="4056063" y="1949450"/>
          <p14:tracePt t="20416" x="4067175" y="1938338"/>
          <p14:tracePt t="20438" x="4078288" y="1938338"/>
          <p14:tracePt t="20454" x="4089400" y="1938338"/>
          <p14:tracePt t="20462" x="4089400" y="1927225"/>
          <p14:tracePt t="20695" x="4102100" y="1927225"/>
          <p14:tracePt t="20726" x="4113213" y="1927225"/>
          <p14:tracePt t="20742" x="4124325" y="1927225"/>
          <p14:tracePt t="20758" x="4135438" y="1927225"/>
          <p14:tracePt t="20790" x="4146550" y="1927225"/>
          <p14:tracePt t="21365" x="4146550" y="1938338"/>
          <p14:tracePt t="21581" x="4146550" y="1949450"/>
          <p14:tracePt t="21591" x="4146550" y="1960563"/>
          <p14:tracePt t="21598" x="4146550" y="1971675"/>
          <p14:tracePt t="21607" x="4146550" y="1982788"/>
          <p14:tracePt t="21616" x="4146550" y="2006600"/>
          <p14:tracePt t="21624" x="4157663" y="2017713"/>
          <p14:tracePt t="21635" x="4157663" y="2039938"/>
          <p14:tracePt t="21640" x="4157663" y="2073275"/>
          <p14:tracePt t="21652" x="4168775" y="2095500"/>
          <p14:tracePt t="21661" x="4168775" y="2117725"/>
          <p14:tracePt t="21670" x="4168775" y="2162175"/>
          <p14:tracePt t="21678" x="4179888" y="2173288"/>
          <p14:tracePt t="21679" x="4179888" y="2230438"/>
          <p14:tracePt t="21689" x="4179888" y="2263775"/>
          <p14:tracePt t="21698" x="4179888" y="2297113"/>
          <p14:tracePt t="21705" x="4179888" y="2330450"/>
          <p14:tracePt t="21714" x="4179888" y="2352675"/>
          <p14:tracePt t="21722" x="4179888" y="2387600"/>
          <p14:tracePt t="21731" x="4179888" y="2420938"/>
          <p14:tracePt t="21733" x="4179888" y="2454275"/>
          <p14:tracePt t="21741" x="4191000" y="2487613"/>
          <p14:tracePt t="21753" x="4191000" y="2509838"/>
          <p14:tracePt t="21761" x="4191000" y="2543175"/>
          <p14:tracePt t="21769" x="4202113" y="2565400"/>
          <p14:tracePt t="21779" x="4202113" y="2600325"/>
          <p14:tracePt t="21781" x="4202113" y="2611438"/>
          <p14:tracePt t="21790" x="4202113" y="2633663"/>
          <p14:tracePt t="21798" x="4202113" y="2655888"/>
          <p14:tracePt t="21806" x="4202113" y="2678113"/>
          <p14:tracePt t="21814" x="4202113" y="2700338"/>
          <p14:tracePt t="21821" x="4202113" y="2722563"/>
          <p14:tracePt t="21828" x="4202113" y="2744788"/>
          <p14:tracePt t="21837" x="4202113" y="2768600"/>
          <p14:tracePt t="21844" x="4202113" y="2790825"/>
          <p14:tracePt t="21853" x="4202113" y="2813050"/>
          <p14:tracePt t="21860" x="4202113" y="2835275"/>
          <p14:tracePt t="21870" x="4202113" y="2868613"/>
          <p14:tracePt t="21876" x="4202113" y="2890838"/>
          <p14:tracePt t="21886" x="4202113" y="2913063"/>
          <p14:tracePt t="21892" x="4202113" y="2935288"/>
          <p14:tracePt t="21903" x="4202113" y="2959100"/>
          <p14:tracePt t="21909" x="4202113" y="2992438"/>
          <p14:tracePt t="21920" x="4202113" y="3014663"/>
          <p14:tracePt t="21926" x="4202113" y="3025775"/>
          <p14:tracePt t="21936" x="4202113" y="3036888"/>
          <p14:tracePt t="21942" x="4202113" y="3059113"/>
          <p14:tracePt t="21953" x="4202113" y="3070225"/>
          <p14:tracePt t="21959" x="4202113" y="3081338"/>
          <p14:tracePt t="21975" x="4202113" y="3092450"/>
          <p14:tracePt t="22002" x="4202113" y="3103563"/>
          <p14:tracePt t="22020" x="4202113" y="3114675"/>
          <p14:tracePt t="22036" x="4202113" y="3125788"/>
          <p14:tracePt t="22042" x="4202113" y="3136900"/>
          <p14:tracePt t="22059" x="4202113" y="3149600"/>
          <p14:tracePt t="22067" x="4202113" y="3160713"/>
          <p14:tracePt t="22075" x="4202113" y="3171825"/>
          <p14:tracePt t="22083" x="4202113" y="3182938"/>
          <p14:tracePt t="22099" x="4202113" y="3194050"/>
          <p14:tracePt t="22108" x="4202113" y="3205163"/>
          <p14:tracePt t="22123" x="4202113" y="3216275"/>
          <p14:tracePt t="22130" x="4202113" y="3227388"/>
          <p14:tracePt t="22138" x="4202113" y="3238500"/>
          <p14:tracePt t="22146" x="4202113" y="3249613"/>
          <p14:tracePt t="22154" x="4202113" y="3260725"/>
          <p14:tracePt t="22162" x="4202113" y="3271838"/>
          <p14:tracePt t="22170" x="4202113" y="3282950"/>
          <p14:tracePt t="22178" x="4202113" y="3305175"/>
          <p14:tracePt t="22186" x="4202113" y="3327400"/>
          <p14:tracePt t="22194" x="4202113" y="3340100"/>
          <p14:tracePt t="22202" x="4202113" y="3362325"/>
          <p14:tracePt t="22210" x="4202113" y="3384550"/>
          <p14:tracePt t="22219" x="4202113" y="3395663"/>
          <p14:tracePt t="22235" x="4202113" y="3406775"/>
          <p14:tracePt t="22242" x="4202113" y="3417888"/>
          <p14:tracePt t="22275" x="4202113" y="3429000"/>
          <p14:tracePt t="22842" x="4202113" y="3417888"/>
          <p14:tracePt t="23314" x="4202113" y="3429000"/>
          <p14:tracePt t="23322" x="4191000" y="3451225"/>
          <p14:tracePt t="23333" x="4179888" y="3473450"/>
          <p14:tracePt t="23342" x="4168775" y="3495675"/>
          <p14:tracePt t="23353" x="4146550" y="3541713"/>
          <p14:tracePt t="23363" x="4135438" y="3586163"/>
          <p14:tracePt t="23373" x="4113213" y="3630613"/>
          <p14:tracePt t="23374" x="4089400" y="3697288"/>
          <p14:tracePt t="23385" x="4056063" y="3754438"/>
          <p14:tracePt t="23395" x="4033838" y="3810000"/>
          <p14:tracePt t="23396" x="4011613" y="3865563"/>
          <p14:tracePt t="23406" x="3978275" y="3922713"/>
          <p14:tracePt t="23411" x="3933825" y="3967163"/>
          <p14:tracePt t="23423" x="3887788" y="4011613"/>
          <p14:tracePt t="23432" x="3854450" y="4067175"/>
          <p14:tracePt t="23442" x="3810000" y="4102100"/>
          <p14:tracePt t="23443" x="3754438" y="4146550"/>
          <p14:tracePt t="23453" x="3708400" y="4191000"/>
          <p14:tracePt t="23463" x="3663950" y="4224338"/>
          <p14:tracePt t="23473" x="3619500" y="4279900"/>
          <p14:tracePt t="23484" x="3575050" y="4325938"/>
          <p14:tracePt t="23485" x="3517900" y="4381500"/>
          <p14:tracePt t="23498" x="3462338" y="4448175"/>
          <p14:tracePt t="23500" x="3417888" y="4505325"/>
          <p14:tracePt t="23511" x="3362325" y="4594225"/>
          <p14:tracePt t="23521" x="3305175" y="4673600"/>
          <p14:tracePt t="23531" x="3260725" y="4751388"/>
          <p14:tracePt t="23533" x="3216275" y="4840288"/>
          <p14:tracePt t="23551" x="3136900" y="5008563"/>
          <p14:tracePt t="23565" x="3092450" y="5087938"/>
          <p14:tracePt t="23567" x="3070225" y="5143500"/>
          <p14:tracePt t="23568" x="3036888" y="5210175"/>
          <p14:tracePt t="23578" x="3014663" y="5267325"/>
          <p14:tracePt t="23586" x="2992438" y="5311775"/>
          <p14:tracePt t="23593" x="2970213" y="5356225"/>
          <p14:tracePt t="23602" x="2946400" y="5400675"/>
          <p14:tracePt t="23609" x="2924175" y="5446713"/>
          <p14:tracePt t="23618" x="2913063" y="5491163"/>
          <p14:tracePt t="23625" x="2890838" y="5524500"/>
          <p14:tracePt t="23634" x="2868613" y="5557838"/>
          <p14:tracePt t="23641" x="2857500" y="5602288"/>
          <p14:tracePt t="23651" x="2835275" y="5637213"/>
          <p14:tracePt t="23657" x="2813050" y="5681663"/>
          <p14:tracePt t="24973" x="0" y="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2135" y="4686301"/>
            <a:ext cx="6626915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350" dirty="0">
                <a:solidFill>
                  <a:prstClr val="black"/>
                </a:solidFill>
                <a:latin typeface="Calibri"/>
              </a:rPr>
              <a:t>A 21-year old black/African soccer player with sinus bradycardia, 1</a:t>
            </a:r>
            <a:r>
              <a:rPr lang="en-US" sz="1350" baseline="30000" dirty="0">
                <a:solidFill>
                  <a:prstClr val="black"/>
                </a:solidFill>
                <a:latin typeface="Calibri"/>
              </a:rPr>
              <a:t>st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 degree AV Block, ST-segment elevation in leads II, V2-V6 (arrows), and T-wave inversion in leads V1-V3 (circles). 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1010413" y="924178"/>
            <a:ext cx="6626915" cy="3638169"/>
            <a:chOff x="152400" y="851237"/>
            <a:chExt cx="8835887" cy="4850892"/>
          </a:xfrm>
        </p:grpSpPr>
        <p:pic>
          <p:nvPicPr>
            <p:cNvPr id="4403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4444" t="30345" r="15000" b="6207"/>
            <a:stretch>
              <a:fillRect/>
            </a:stretch>
          </p:blipFill>
          <p:spPr bwMode="auto">
            <a:xfrm>
              <a:off x="152400" y="851237"/>
              <a:ext cx="8835887" cy="480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Oval 3"/>
            <p:cNvSpPr/>
            <p:nvPr/>
          </p:nvSpPr>
          <p:spPr>
            <a:xfrm>
              <a:off x="5257800" y="1930063"/>
              <a:ext cx="682487" cy="68681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5337312" y="2978644"/>
              <a:ext cx="682487" cy="70243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5337313" y="4089738"/>
              <a:ext cx="682487" cy="71086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rot="16200000" flipV="1">
              <a:off x="6553200" y="3327737"/>
              <a:ext cx="2286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16200000" flipV="1">
              <a:off x="6553200" y="4394537"/>
              <a:ext cx="2286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6553200" y="2718137"/>
              <a:ext cx="685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&gt;35mm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7162800" y="2870537"/>
              <a:ext cx="304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reeform 40"/>
            <p:cNvSpPr/>
            <p:nvPr/>
          </p:nvSpPr>
          <p:spPr>
            <a:xfrm>
              <a:off x="4108704" y="5031569"/>
              <a:ext cx="0" cy="670560"/>
            </a:xfrm>
            <a:custGeom>
              <a:avLst/>
              <a:gdLst>
                <a:gd name="connsiteX0" fmla="*/ 0 w 0"/>
                <a:gd name="connsiteY0" fmla="*/ 670560 h 670560"/>
                <a:gd name="connsiteX1" fmla="*/ 0 w 0"/>
                <a:gd name="connsiteY1" fmla="*/ 0 h 670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670560">
                  <a:moveTo>
                    <a:pt x="0" y="670560"/>
                  </a:moveTo>
                  <a:lnTo>
                    <a:pt x="0" y="0"/>
                  </a:lnTo>
                </a:path>
              </a:pathLst>
            </a:cu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3023616" y="5043761"/>
              <a:ext cx="0" cy="646176"/>
            </a:xfrm>
            <a:custGeom>
              <a:avLst/>
              <a:gdLst>
                <a:gd name="connsiteX0" fmla="*/ 0 w 0"/>
                <a:gd name="connsiteY0" fmla="*/ 646176 h 646176"/>
                <a:gd name="connsiteX1" fmla="*/ 0 w 0"/>
                <a:gd name="connsiteY1" fmla="*/ 0 h 646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646176">
                  <a:moveTo>
                    <a:pt x="0" y="646176"/>
                  </a:moveTo>
                  <a:lnTo>
                    <a:pt x="0" y="0"/>
                  </a:lnTo>
                </a:path>
              </a:pathLst>
            </a:cu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rot="5400000">
              <a:off x="7581900" y="2070437"/>
              <a:ext cx="228600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5400000">
              <a:off x="7581900" y="3061037"/>
              <a:ext cx="228600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rot="5400000">
              <a:off x="7581900" y="4127837"/>
              <a:ext cx="228600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rot="5400000">
              <a:off x="904010" y="3123382"/>
              <a:ext cx="228600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Freeform 27"/>
            <p:cNvSpPr/>
            <p:nvPr/>
          </p:nvSpPr>
          <p:spPr>
            <a:xfrm>
              <a:off x="5440680" y="5037883"/>
              <a:ext cx="0" cy="653143"/>
            </a:xfrm>
            <a:custGeom>
              <a:avLst/>
              <a:gdLst>
                <a:gd name="connsiteX0" fmla="*/ 0 w 0"/>
                <a:gd name="connsiteY0" fmla="*/ 653143 h 653143"/>
                <a:gd name="connsiteX1" fmla="*/ 0 w 0"/>
                <a:gd name="connsiteY1" fmla="*/ 0 h 65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653143">
                  <a:moveTo>
                    <a:pt x="0" y="653143"/>
                  </a:moveTo>
                  <a:lnTo>
                    <a:pt x="0" y="0"/>
                  </a:lnTo>
                </a:path>
              </a:pathLst>
            </a:cu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4317274" y="5041148"/>
              <a:ext cx="3714" cy="649878"/>
            </a:xfrm>
            <a:custGeom>
              <a:avLst/>
              <a:gdLst>
                <a:gd name="connsiteX0" fmla="*/ 0 w 3714"/>
                <a:gd name="connsiteY0" fmla="*/ 649878 h 649878"/>
                <a:gd name="connsiteX1" fmla="*/ 3266 w 3714"/>
                <a:gd name="connsiteY1" fmla="*/ 0 h 649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14" h="649878">
                  <a:moveTo>
                    <a:pt x="0" y="649878"/>
                  </a:moveTo>
                  <a:cubicBezTo>
                    <a:pt x="3714" y="126276"/>
                    <a:pt x="3266" y="342905"/>
                    <a:pt x="3266" y="0"/>
                  </a:cubicBezTo>
                </a:path>
              </a:pathLst>
            </a:cu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5225143" y="5037883"/>
              <a:ext cx="0" cy="653143"/>
            </a:xfrm>
            <a:custGeom>
              <a:avLst/>
              <a:gdLst>
                <a:gd name="connsiteX0" fmla="*/ 0 w 0"/>
                <a:gd name="connsiteY0" fmla="*/ 653143 h 653143"/>
                <a:gd name="connsiteX1" fmla="*/ 0 w 0"/>
                <a:gd name="connsiteY1" fmla="*/ 0 h 65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653143">
                  <a:moveTo>
                    <a:pt x="0" y="653143"/>
                  </a:moveTo>
                  <a:lnTo>
                    <a:pt x="0" y="0"/>
                  </a:lnTo>
                </a:path>
              </a:pathLst>
            </a:cu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3239589" y="5041148"/>
              <a:ext cx="0" cy="646612"/>
            </a:xfrm>
            <a:custGeom>
              <a:avLst/>
              <a:gdLst>
                <a:gd name="connsiteX0" fmla="*/ 0 w 0"/>
                <a:gd name="connsiteY0" fmla="*/ 646612 h 646612"/>
                <a:gd name="connsiteX1" fmla="*/ 0 w 0"/>
                <a:gd name="connsiteY1" fmla="*/ 0 h 646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646612">
                  <a:moveTo>
                    <a:pt x="0" y="646612"/>
                  </a:moveTo>
                  <a:lnTo>
                    <a:pt x="0" y="0"/>
                  </a:lnTo>
                </a:path>
              </a:pathLst>
            </a:cu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83464" y="238766"/>
            <a:ext cx="74889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>
                <a:solidFill>
                  <a:prstClr val="black"/>
                </a:solidFill>
                <a:latin typeface="Calibri"/>
              </a:rPr>
              <a:t>Normal Variant: Repolarization in Black/African Athletes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D59081D-DC13-C84C-8CDD-1DE23DBCA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78052"/>
      </p:ext>
    </p:extLst>
  </p:cSld>
  <p:clrMapOvr>
    <a:masterClrMapping/>
  </p:clrMapOvr>
  <p:transition advTm="4597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50" x="2667000" y="5524500"/>
          <p14:tracePt t="3462" x="2801938" y="5300663"/>
          <p14:tracePt t="3471" x="2959100" y="5054600"/>
          <p14:tracePt t="3481" x="3036888" y="4919663"/>
          <p14:tracePt t="3485" x="3182938" y="4673600"/>
          <p14:tracePt t="3496" x="3340100" y="4437063"/>
          <p14:tracePt t="3510" x="3484563" y="4213225"/>
          <p14:tracePt t="3511" x="3619500" y="4011613"/>
          <p14:tracePt t="3522" x="3721100" y="3843338"/>
          <p14:tracePt t="3525" x="3832225" y="3686175"/>
          <p14:tracePt t="3536" x="3876675" y="3630613"/>
          <p14:tracePt t="3537" x="3956050" y="3517900"/>
          <p14:tracePt t="3550" x="4022725" y="3429000"/>
          <p14:tracePt t="3561" x="4102100" y="3340100"/>
          <p14:tracePt t="3563" x="4157663" y="3260725"/>
          <p14:tracePt t="3573" x="4213225" y="3194050"/>
          <p14:tracePt t="3584" x="4257675" y="3125788"/>
          <p14:tracePt t="3585" x="4303713" y="3059113"/>
          <p14:tracePt t="3596" x="4359275" y="2992438"/>
          <p14:tracePt t="3607" x="4392613" y="2924175"/>
          <p14:tracePt t="3617" x="4437063" y="2879725"/>
          <p14:tracePt t="3618" x="4459288" y="2824163"/>
          <p14:tracePt t="3630" x="4470400" y="2801938"/>
          <p14:tracePt t="3640" x="4483100" y="2768600"/>
          <p14:tracePt t="3651" x="4494213" y="2733675"/>
          <p14:tracePt t="3652" x="4516438" y="2700338"/>
          <p14:tracePt t="3665" x="4516438" y="2678113"/>
          <p14:tracePt t="3672" x="4516438" y="2655888"/>
          <p14:tracePt t="3682" x="4527550" y="2644775"/>
          <p14:tracePt t="3683" x="4527550" y="2633663"/>
          <p14:tracePt t="3694" x="4527550" y="2622550"/>
          <p14:tracePt t="3715" x="4527550" y="2611438"/>
          <p14:tracePt t="3725" x="4538663" y="2611438"/>
          <p14:tracePt t="3769" x="4549775" y="2600325"/>
          <p14:tracePt t="3800" x="4549775" y="2589213"/>
          <p14:tracePt t="3808" x="4560888" y="2589213"/>
          <p14:tracePt t="3815" x="4560888" y="2578100"/>
          <p14:tracePt t="3833" x="4572000" y="2565400"/>
          <p14:tracePt t="3857" x="4583113" y="2554288"/>
          <p14:tracePt t="3867" x="4583113" y="2543175"/>
          <p14:tracePt t="3888" x="4594225" y="2532063"/>
          <p14:tracePt t="3904" x="4605338" y="2520950"/>
          <p14:tracePt t="3927" x="4605338" y="2509838"/>
          <p14:tracePt t="3936" x="4616450" y="2509838"/>
          <p14:tracePt t="4008" x="4627563" y="2498725"/>
          <p14:tracePt t="4033" x="4638675" y="2487613"/>
          <p14:tracePt t="4049" x="4649788" y="2476500"/>
          <p14:tracePt t="4064" x="4649788" y="2465388"/>
          <p14:tracePt t="4072" x="4660900" y="2465388"/>
          <p14:tracePt t="4088" x="4660900" y="2454275"/>
          <p14:tracePt t="4160" x="4660900" y="2443163"/>
          <p14:tracePt t="4409" x="4660900" y="2398713"/>
          <p14:tracePt t="4447" x="4660900" y="2374900"/>
          <p14:tracePt t="4457" x="4660900" y="2363788"/>
          <p14:tracePt t="4467" x="4660900" y="2341563"/>
          <p14:tracePt t="4476" x="4684713" y="2308225"/>
          <p14:tracePt t="4484" x="4695825" y="2286000"/>
          <p14:tracePt t="4498" x="4718050" y="2230438"/>
          <p14:tracePt t="4499" x="4740275" y="2184400"/>
          <p14:tracePt t="4511" x="4751388" y="2162175"/>
          <p14:tracePt t="4522" x="4773613" y="2128838"/>
          <p14:tracePt t="4524" x="4784725" y="2095500"/>
          <p14:tracePt t="4533" x="4806950" y="2062163"/>
          <p14:tracePt t="4546" x="4818063" y="2039938"/>
          <p14:tracePt t="4556" x="4818063" y="2028825"/>
          <p14:tracePt t="4558" x="4829175" y="2017713"/>
          <p14:tracePt t="4567" x="4829175" y="2006600"/>
          <p14:tracePt t="4579" x="4840288" y="2006600"/>
          <p14:tracePt t="4655" x="4851400" y="2006600"/>
          <p14:tracePt t="4672" x="4851400" y="1993900"/>
          <p14:tracePt t="4687" x="4864100" y="1993900"/>
          <p14:tracePt t="4719" x="4875213" y="1993900"/>
          <p14:tracePt t="4927" x="4875213" y="2006600"/>
          <p14:tracePt t="4937" x="4886325" y="2006600"/>
          <p14:tracePt t="4967" x="4886325" y="2017713"/>
          <p14:tracePt t="4977" x="4897438" y="2017713"/>
          <p14:tracePt t="5007" x="4897438" y="2028825"/>
          <p14:tracePt t="5038" x="4908550" y="2028825"/>
          <p14:tracePt t="5230" x="4908550" y="2039938"/>
          <p14:tracePt t="5254" x="4908550" y="2051050"/>
          <p14:tracePt t="5278" x="4908550" y="2062163"/>
          <p14:tracePt t="5294" x="4908550" y="2073275"/>
          <p14:tracePt t="5326" x="4908550" y="2084388"/>
          <p14:tracePt t="5430" x="4908550" y="2095500"/>
          <p14:tracePt t="5453" x="4908550" y="2106613"/>
          <p14:tracePt t="5478" x="4908550" y="2117725"/>
          <p14:tracePt t="5486" x="4908550" y="2128838"/>
          <p14:tracePt t="5495" x="4908550" y="2139950"/>
          <p14:tracePt t="5502" x="4908550" y="2151063"/>
          <p14:tracePt t="5522" x="4908550" y="2162175"/>
          <p14:tracePt t="5530" x="4908550" y="2173288"/>
          <p14:tracePt t="5539" x="4908550" y="2184400"/>
          <p14:tracePt t="5549" x="4908550" y="2208213"/>
          <p14:tracePt t="5558" x="4908550" y="2219325"/>
          <p14:tracePt t="5559" x="4908550" y="2230438"/>
          <p14:tracePt t="5567" x="4908550" y="2241550"/>
          <p14:tracePt t="5577" x="4908550" y="2263775"/>
          <p14:tracePt t="5584" x="4908550" y="2274888"/>
          <p14:tracePt t="5595" x="4908550" y="2297113"/>
          <p14:tracePt t="5601" x="4908550" y="2319338"/>
          <p14:tracePt t="5613" x="4908550" y="2341563"/>
          <p14:tracePt t="5622" x="4908550" y="2387600"/>
          <p14:tracePt t="5623" x="4908550" y="2420938"/>
          <p14:tracePt t="5634" x="4908550" y="2454275"/>
          <p14:tracePt t="5642" x="4908550" y="2487613"/>
          <p14:tracePt t="5653" x="4908550" y="2532063"/>
          <p14:tracePt t="5654" x="4908550" y="2565400"/>
          <p14:tracePt t="5664" x="4908550" y="2622550"/>
          <p14:tracePt t="5673" x="4908550" y="2678113"/>
          <p14:tracePt t="5679" x="4908550" y="2733675"/>
          <p14:tracePt t="5686" x="4908550" y="2790825"/>
          <p14:tracePt t="5692" x="4908550" y="2846388"/>
          <p14:tracePt t="5701" x="4908550" y="2901950"/>
          <p14:tracePt t="5708" x="4908550" y="2924175"/>
          <p14:tracePt t="5716" x="4908550" y="3003550"/>
          <p14:tracePt t="5724" x="4908550" y="3048000"/>
          <p14:tracePt t="5732" x="4908550" y="3092450"/>
          <p14:tracePt t="5740" x="4908550" y="3103563"/>
          <p14:tracePt t="5748" x="4908550" y="3171825"/>
          <p14:tracePt t="5756" x="4908550" y="3194050"/>
          <p14:tracePt t="5764" x="4908550" y="3249613"/>
          <p14:tracePt t="5772" x="4908550" y="3282950"/>
          <p14:tracePt t="5782" x="4908550" y="3327400"/>
          <p14:tracePt t="5788" x="4908550" y="3362325"/>
          <p14:tracePt t="5798" x="4897438" y="3395663"/>
          <p14:tracePt t="5806" x="4897438" y="3440113"/>
          <p14:tracePt t="5814" x="4897438" y="3484563"/>
          <p14:tracePt t="5821" x="4897438" y="3495675"/>
          <p14:tracePt t="5831" x="4886325" y="3541713"/>
          <p14:tracePt t="5839" x="4886325" y="3575050"/>
          <p14:tracePt t="5847" x="4886325" y="3597275"/>
          <p14:tracePt t="5854" x="4875213" y="3630613"/>
          <p14:tracePt t="5864" x="4875213" y="3652838"/>
          <p14:tracePt t="5870" x="4875213" y="3675063"/>
          <p14:tracePt t="5881" x="4875213" y="3697288"/>
          <p14:tracePt t="5888" x="4864100" y="3721100"/>
          <p14:tracePt t="5897" x="4864100" y="3732213"/>
          <p14:tracePt t="5904" x="4864100" y="3754438"/>
          <p14:tracePt t="5914" x="4851400" y="3765550"/>
          <p14:tracePt t="5922" x="4851400" y="3776663"/>
          <p14:tracePt t="5924" x="4851400" y="3787775"/>
          <p14:tracePt t="5931" x="4851400" y="3798888"/>
          <p14:tracePt t="5947" x="4851400" y="3810000"/>
          <p14:tracePt t="5963" x="4851400" y="3821113"/>
          <p14:tracePt t="6150" x="4851400" y="3810000"/>
          <p14:tracePt t="6159" x="4851400" y="3787775"/>
          <p14:tracePt t="6167" x="4851400" y="3765550"/>
          <p14:tracePt t="6177" x="4851400" y="3732213"/>
          <p14:tracePt t="6187" x="4851400" y="3697288"/>
          <p14:tracePt t="6188" x="4851400" y="3675063"/>
          <p14:tracePt t="6201" x="4864100" y="3641725"/>
          <p14:tracePt t="6211" x="4864100" y="3619500"/>
          <p14:tracePt t="6212" x="4864100" y="3563938"/>
          <p14:tracePt t="6223" x="4875213" y="3552825"/>
          <p14:tracePt t="6232" x="4875213" y="3517900"/>
          <p14:tracePt t="6241" x="4886325" y="3473450"/>
          <p14:tracePt t="6252" x="4886325" y="3440113"/>
          <p14:tracePt t="6262" x="4897438" y="3406775"/>
          <p14:tracePt t="6263" x="4897438" y="3373438"/>
          <p14:tracePt t="6272" x="4908550" y="3316288"/>
          <p14:tracePt t="6283" x="4919663" y="3282950"/>
          <p14:tracePt t="6286" x="4930775" y="3227388"/>
          <p14:tracePt t="6297" x="4941888" y="3171825"/>
          <p14:tracePt t="6309" x="4953000" y="3114675"/>
          <p14:tracePt t="6310" x="4964113" y="3059113"/>
          <p14:tracePt t="6322" x="4975225" y="3003550"/>
          <p14:tracePt t="6332" x="4997450" y="2959100"/>
          <p14:tracePt t="6333" x="5008563" y="2913063"/>
          <p14:tracePt t="6345" x="5019675" y="2857500"/>
          <p14:tracePt t="6356" x="5030788" y="2813050"/>
          <p14:tracePt t="6367" x="5041900" y="2768600"/>
          <p14:tracePt t="6369" x="5054600" y="2733675"/>
          <p14:tracePt t="6381" x="5054600" y="2711450"/>
          <p14:tracePt t="6382" x="5065713" y="2678113"/>
          <p14:tracePt t="6393" x="5065713" y="2644775"/>
          <p14:tracePt t="6403" x="5076825" y="2611438"/>
          <p14:tracePt t="6404" x="5087938" y="2578100"/>
          <p14:tracePt t="6414" x="5087938" y="2554288"/>
          <p14:tracePt t="6421" x="5087938" y="2532063"/>
          <p14:tracePt t="6428" x="5099050" y="2509838"/>
          <p14:tracePt t="6437" x="5099050" y="2487613"/>
          <p14:tracePt t="6444" x="5099050" y="2465388"/>
          <p14:tracePt t="6453" x="5110163" y="2454275"/>
          <p14:tracePt t="6461" x="5110163" y="2432050"/>
          <p14:tracePt t="6470" x="5110163" y="2409825"/>
          <p14:tracePt t="6477" x="5110163" y="2387600"/>
          <p14:tracePt t="6486" x="5110163" y="2363788"/>
          <p14:tracePt t="6492" x="5110163" y="2341563"/>
          <p14:tracePt t="6503" x="5121275" y="2319338"/>
          <p14:tracePt t="6510" x="5121275" y="2297113"/>
          <p14:tracePt t="6519" x="5121275" y="2274888"/>
          <p14:tracePt t="6526" x="5121275" y="2252663"/>
          <p14:tracePt t="6536" x="5121275" y="2230438"/>
          <p14:tracePt t="6543" x="5132388" y="2208213"/>
          <p14:tracePt t="6553" x="5132388" y="2184400"/>
          <p14:tracePt t="6559" x="5132388" y="2162175"/>
          <p14:tracePt t="6570" x="5132388" y="2151063"/>
          <p14:tracePt t="6571" x="5132388" y="2139950"/>
          <p14:tracePt t="6578" x="5132388" y="2128838"/>
          <p14:tracePt t="6587" x="5132388" y="2117725"/>
          <p14:tracePt t="6594" x="5132388" y="2106613"/>
          <p14:tracePt t="6610" x="5132388" y="2095500"/>
          <p14:tracePt t="6659" x="5132388" y="2084388"/>
          <p14:tracePt t="6699" x="5132388" y="2073275"/>
          <p14:tracePt t="6891" x="5121275" y="2073275"/>
          <p14:tracePt t="6910" x="5121275" y="2084388"/>
          <p14:tracePt t="6928" x="5121275" y="2095500"/>
          <p14:tracePt t="6940" x="5110163" y="2106613"/>
          <p14:tracePt t="6951" x="5110163" y="2117725"/>
          <p14:tracePt t="6952" x="5110163" y="2139950"/>
          <p14:tracePt t="6961" x="5099050" y="2151063"/>
          <p14:tracePt t="6973" x="5099050" y="2162175"/>
          <p14:tracePt t="6974" x="5099050" y="2173288"/>
          <p14:tracePt t="6982" x="5099050" y="2197100"/>
          <p14:tracePt t="6999" x="5099050" y="2219325"/>
          <p14:tracePt t="7008" x="5099050" y="2230438"/>
          <p14:tracePt t="7011" x="5099050" y="2252663"/>
          <p14:tracePt t="7021" x="5087938" y="2263775"/>
          <p14:tracePt t="7032" x="5087938" y="2286000"/>
          <p14:tracePt t="7042" x="5087938" y="2308225"/>
          <p14:tracePt t="7044" x="5087938" y="2330450"/>
          <p14:tracePt t="7052" x="5087938" y="2352675"/>
          <p14:tracePt t="7062" x="5087938" y="2374900"/>
          <p14:tracePt t="7070" x="5087938" y="2409825"/>
          <p14:tracePt t="7080" x="5087938" y="2443163"/>
          <p14:tracePt t="7089" x="5087938" y="2465388"/>
          <p14:tracePt t="7098" x="5099050" y="2509838"/>
          <p14:tracePt t="7099" x="5099050" y="2543175"/>
          <p14:tracePt t="7111" x="5110163" y="2589213"/>
          <p14:tracePt t="7122" x="5110163" y="2633663"/>
          <p14:tracePt t="7131" x="5121275" y="2678113"/>
          <p14:tracePt t="7132" x="5121275" y="2700338"/>
          <p14:tracePt t="7141" x="5121275" y="2744788"/>
          <p14:tracePt t="7148" x="5121275" y="2779713"/>
          <p14:tracePt t="7155" x="5132388" y="2801938"/>
          <p14:tracePt t="7163" x="5132388" y="2824163"/>
          <p14:tracePt t="7172" x="5132388" y="2846388"/>
          <p14:tracePt t="7179" x="5132388" y="2857500"/>
          <p14:tracePt t="7189" x="5132388" y="2868613"/>
          <p14:tracePt t="7196" x="5132388" y="2879725"/>
          <p14:tracePt t="7228" x="5132388" y="2890838"/>
          <p14:tracePt t="7418" x="5121275" y="2879725"/>
          <p14:tracePt t="7452" x="5121275" y="2868613"/>
          <p14:tracePt t="7468" x="5110163" y="2868613"/>
          <p14:tracePt t="7643" x="5110163" y="2857500"/>
          <p14:tracePt t="7688" x="5121275" y="2846388"/>
          <p14:tracePt t="7716" x="5121275" y="2835275"/>
          <p14:tracePt t="7724" x="5132388" y="2835275"/>
          <p14:tracePt t="7734" x="5132388" y="2824163"/>
          <p14:tracePt t="7743" x="5143500" y="2824163"/>
          <p14:tracePt t="7755" x="5154613" y="2813050"/>
          <p14:tracePt t="7775" x="5165725" y="2813050"/>
          <p14:tracePt t="7785" x="5165725" y="2801938"/>
          <p14:tracePt t="7796" x="5176838" y="2801938"/>
          <p14:tracePt t="7871" x="5187950" y="2801938"/>
          <p14:tracePt t="7919" x="5199063" y="2801938"/>
          <p14:tracePt t="7959" x="5210175" y="2801938"/>
          <p14:tracePt t="8031" x="5210175" y="2813050"/>
          <p14:tracePt t="8079" x="5210175" y="2824163"/>
          <p14:tracePt t="8096" x="5199063" y="2824163"/>
          <p14:tracePt t="8105" x="5187950" y="2824163"/>
          <p14:tracePt t="8116" x="5176838" y="2835275"/>
          <p14:tracePt t="8131" x="5165725" y="2835275"/>
          <p14:tracePt t="8144" x="5154613" y="2835275"/>
          <p14:tracePt t="8152" x="5143500" y="2835275"/>
          <p14:tracePt t="8162" x="5132388" y="2835275"/>
          <p14:tracePt t="8172" x="5121275" y="2835275"/>
          <p14:tracePt t="8173" x="5110163" y="2824163"/>
          <p14:tracePt t="8187" x="5099050" y="2813050"/>
          <p14:tracePt t="8201" x="5087938" y="2801938"/>
          <p14:tracePt t="8214" x="5076825" y="2790825"/>
          <p14:tracePt t="8240" x="5065713" y="2790825"/>
          <p14:tracePt t="8303" x="5054600" y="2790825"/>
          <p14:tracePt t="8313" x="5054600" y="2801938"/>
          <p14:tracePt t="8321" x="5041900" y="2801938"/>
          <p14:tracePt t="8332" x="5041900" y="2813050"/>
          <p14:tracePt t="8341" x="5041900" y="2824163"/>
          <p14:tracePt t="8349" x="5041900" y="2835275"/>
          <p14:tracePt t="8360" x="5030788" y="2835275"/>
          <p14:tracePt t="8362" x="5030788" y="2846388"/>
          <p14:tracePt t="8380" x="5030788" y="2857500"/>
          <p14:tracePt t="8405" x="5030788" y="2868613"/>
          <p14:tracePt t="8478" x="5030788" y="2846388"/>
          <p14:tracePt t="8487" x="5030788" y="2835275"/>
          <p14:tracePt t="8498" x="5041900" y="2824163"/>
          <p14:tracePt t="8507" x="5041900" y="2813050"/>
          <p14:tracePt t="8518" x="5054600" y="2801938"/>
          <p14:tracePt t="8520" x="5054600" y="2790825"/>
          <p14:tracePt t="8535" x="5065713" y="2790825"/>
          <p14:tracePt t="8546" x="5065713" y="2779713"/>
          <p14:tracePt t="8554" x="5076825" y="2779713"/>
          <p14:tracePt t="8575" x="5087938" y="2779713"/>
          <p14:tracePt t="8591" x="5099050" y="2779713"/>
          <p14:tracePt t="8601" x="5110163" y="2779713"/>
          <p14:tracePt t="8618" x="5121275" y="2779713"/>
          <p14:tracePt t="8636" x="5132388" y="2779713"/>
          <p14:tracePt t="8646" x="5143500" y="2779713"/>
          <p14:tracePt t="8656" x="5143500" y="2790825"/>
          <p14:tracePt t="8667" x="5154613" y="2790825"/>
          <p14:tracePt t="8675" x="5154613" y="2801938"/>
          <p14:tracePt t="8703" x="5165725" y="2801938"/>
          <p14:tracePt t="8704" x="5165725" y="2813050"/>
          <p14:tracePt t="8742" x="5165725" y="2824163"/>
          <p14:tracePt t="8782" x="5165725" y="2835275"/>
          <p14:tracePt t="8885" x="5165725" y="2846388"/>
          <p14:tracePt t="8901" x="5165725" y="2857500"/>
          <p14:tracePt t="8909" x="5165725" y="2868613"/>
          <p14:tracePt t="8920" x="5165725" y="2879725"/>
          <p14:tracePt t="8929" x="5165725" y="2890838"/>
          <p14:tracePt t="8937" x="5165725" y="2901950"/>
          <p14:tracePt t="8950" x="5165725" y="2913063"/>
          <p14:tracePt t="8960" x="5165725" y="2924175"/>
          <p14:tracePt t="8973" x="5165725" y="2935288"/>
          <p14:tracePt t="9038" x="5165725" y="2946400"/>
          <p14:tracePt t="9086" x="5176838" y="2959100"/>
          <p14:tracePt t="9980" x="5187950" y="2959100"/>
          <p14:tracePt t="9992" x="5199063" y="2959100"/>
          <p14:tracePt t="10000" x="5210175" y="2959100"/>
          <p14:tracePt t="10017" x="5221288" y="2959100"/>
          <p14:tracePt t="10028" x="5232400" y="2959100"/>
          <p14:tracePt t="10029" x="5245100" y="2946400"/>
          <p14:tracePt t="10047" x="5256213" y="2946400"/>
          <p14:tracePt t="10063" x="5267325" y="2946400"/>
          <p14:tracePt t="10092" x="5278438" y="2946400"/>
          <p14:tracePt t="10123" x="5278438" y="2959100"/>
          <p14:tracePt t="10139" x="5289550" y="2970213"/>
          <p14:tracePt t="10157" x="5289550" y="2981325"/>
          <p14:tracePt t="10187" x="5289550" y="2992438"/>
          <p14:tracePt t="10349" x="5289550" y="2981325"/>
          <p14:tracePt t="10645" x="5289550" y="2992438"/>
          <p14:tracePt t="10659" x="5289550" y="3003550"/>
          <p14:tracePt t="10668" x="5289550" y="3014663"/>
          <p14:tracePt t="10675" x="5289550" y="3025775"/>
          <p14:tracePt t="10683" x="5289550" y="3048000"/>
          <p14:tracePt t="10691" x="5278438" y="3059113"/>
          <p14:tracePt t="10698" x="5278438" y="3081338"/>
          <p14:tracePt t="10707" x="5278438" y="3125788"/>
          <p14:tracePt t="10715" x="5278438" y="3149600"/>
          <p14:tracePt t="10723" x="5278438" y="3171825"/>
          <p14:tracePt t="10732" x="5278438" y="3216275"/>
          <p14:tracePt t="10739" x="5278438" y="3260725"/>
          <p14:tracePt t="10749" x="5278438" y="3271838"/>
          <p14:tracePt t="10755" x="5278438" y="3327400"/>
          <p14:tracePt t="10764" x="5278438" y="3351213"/>
          <p14:tracePt t="10771" x="5278438" y="3373438"/>
          <p14:tracePt t="10781" x="5267325" y="3406775"/>
          <p14:tracePt t="10789" x="5267325" y="3429000"/>
          <p14:tracePt t="10798" x="5267325" y="3451225"/>
          <p14:tracePt t="10804" x="5267325" y="3473450"/>
          <p14:tracePt t="10814" x="5267325" y="3484563"/>
          <p14:tracePt t="10821" x="5256213" y="3506788"/>
          <p14:tracePt t="10831" x="5256213" y="3530600"/>
          <p14:tracePt t="10838" x="5256213" y="3541713"/>
          <p14:tracePt t="10848" x="5256213" y="3552825"/>
          <p14:tracePt t="10854" x="5256213" y="3575050"/>
          <p14:tracePt t="10864" x="5256213" y="3586163"/>
          <p14:tracePt t="10871" x="5245100" y="3597275"/>
          <p14:tracePt t="10881" x="5245100" y="3608388"/>
          <p14:tracePt t="10883" x="5245100" y="3630613"/>
          <p14:tracePt t="10889" x="5245100" y="3641725"/>
          <p14:tracePt t="10898" x="5232400" y="3652838"/>
          <p14:tracePt t="10906" x="5232400" y="3663950"/>
          <p14:tracePt t="10915" x="5232400" y="3675063"/>
          <p14:tracePt t="10932" x="5232400" y="3686175"/>
          <p14:tracePt t="10939" x="5232400" y="3697288"/>
          <p14:tracePt t="10970" x="5232400" y="3708400"/>
          <p14:tracePt t="12176" x="5232400" y="3721100"/>
          <p14:tracePt t="12200" x="5232400" y="3732213"/>
          <p14:tracePt t="12599" x="5232400" y="3721100"/>
          <p14:tracePt t="12609" x="5221288" y="3721100"/>
          <p14:tracePt t="12626" x="5221288" y="3708400"/>
          <p14:tracePt t="12645" x="5221288" y="3697288"/>
          <p14:tracePt t="12682" x="5210175" y="3686175"/>
          <p14:tracePt t="12815" x="5210175" y="3675063"/>
          <p14:tracePt t="12838" x="5210175" y="3663950"/>
          <p14:tracePt t="12854" x="5210175" y="3652838"/>
          <p14:tracePt t="12865" x="5210175" y="3641725"/>
          <p14:tracePt t="12882" x="5210175" y="3630613"/>
          <p14:tracePt t="12892" x="5210175" y="3619500"/>
          <p14:tracePt t="12912" x="5210175" y="3608388"/>
          <p14:tracePt t="12930" x="5210175" y="3597275"/>
          <p14:tracePt t="13006" x="5221288" y="3597275"/>
          <p14:tracePt t="13039" x="5232400" y="3608388"/>
          <p14:tracePt t="13049" x="5232400" y="3619500"/>
          <p14:tracePt t="13057" x="5232400" y="3630613"/>
          <p14:tracePt t="13067" x="5245100" y="3641725"/>
          <p14:tracePt t="13079" x="5256213" y="3652838"/>
          <p14:tracePt t="13090" x="5256213" y="3663950"/>
          <p14:tracePt t="13101" x="5256213" y="3675063"/>
          <p14:tracePt t="13134" x="5256213" y="3686175"/>
          <p14:tracePt t="13166" x="5256213" y="3697288"/>
          <p14:tracePt t="13181" x="5256213" y="3708400"/>
          <p14:tracePt t="13200" x="5256213" y="3721100"/>
          <p14:tracePt t="13222" x="5256213" y="3732213"/>
          <p14:tracePt t="13414" x="5256213" y="3743325"/>
          <p14:tracePt t="13433" x="5256213" y="3754438"/>
          <p14:tracePt t="13450" x="5256213" y="3765550"/>
          <p14:tracePt t="13463" x="5256213" y="3776663"/>
          <p14:tracePt t="13481" x="5256213" y="3787775"/>
          <p14:tracePt t="13497" x="5245100" y="3798888"/>
          <p14:tracePt t="13518" x="5245100" y="3810000"/>
          <p14:tracePt t="13520" x="5245100" y="3821113"/>
          <p14:tracePt t="13530" x="5232400" y="3821113"/>
          <p14:tracePt t="13539" x="5232400" y="3832225"/>
          <p14:tracePt t="13546" x="5232400" y="3843338"/>
          <p14:tracePt t="13557" x="5221288" y="3854450"/>
          <p14:tracePt t="13558" x="5210175" y="3865563"/>
          <p14:tracePt t="13571" x="5199063" y="3887788"/>
          <p14:tracePt t="13582" x="5187950" y="3911600"/>
          <p14:tracePt t="13592" x="5176838" y="3933825"/>
          <p14:tracePt t="13595" x="5154613" y="3967163"/>
          <p14:tracePt t="13607" x="5132388" y="4000500"/>
          <p14:tracePt t="13609" x="5110163" y="4033838"/>
          <p14:tracePt t="13628" x="5041900" y="4124325"/>
          <p14:tracePt t="13630" x="5008563" y="4168775"/>
          <p14:tracePt t="13645" x="4964113" y="4224338"/>
          <p14:tracePt t="13655" x="4919663" y="4268788"/>
          <p14:tracePt t="13656" x="4886325" y="4325938"/>
          <p14:tracePt t="13667" x="4829175" y="4370388"/>
          <p14:tracePt t="13675" x="4784725" y="4425950"/>
          <p14:tracePt t="13684" x="4729163" y="4483100"/>
          <p14:tracePt t="13685" x="4660900" y="4549775"/>
          <p14:tracePt t="13694" x="4594225" y="4616450"/>
          <p14:tracePt t="13702" x="4538663" y="4684713"/>
          <p14:tracePt t="13711" x="4470400" y="4751388"/>
          <p14:tracePt t="13719" x="4392613" y="4829175"/>
          <p14:tracePt t="13727" x="4325938" y="4908550"/>
          <p14:tracePt t="13735" x="4246563" y="4986338"/>
          <p14:tracePt t="13743" x="4179888" y="5054600"/>
          <p14:tracePt t="13751" x="4102100" y="5143500"/>
          <p14:tracePt t="13758" x="4022725" y="5210175"/>
          <p14:tracePt t="13766" x="3944938" y="5267325"/>
          <p14:tracePt t="13774" x="3876675" y="5334000"/>
          <p14:tracePt t="13782" x="3810000" y="5378450"/>
          <p14:tracePt t="13789" x="3743325" y="5435600"/>
          <p14:tracePt t="13797" x="3675063" y="5491163"/>
          <p14:tracePt t="13804" x="3597275" y="5546725"/>
          <p14:tracePt t="13812" x="3530600" y="5602288"/>
          <p14:tracePt t="13819" x="3462338" y="5670550"/>
          <p14:tracePt t="14801" x="0" y="0"/>
        </p14:tracePtLst>
        <p14:tracePtLst>
          <p14:tracePt t="24722" x="2755900" y="5659438"/>
          <p14:tracePt t="24731" x="2868613" y="5546725"/>
          <p14:tracePt t="24740" x="3003550" y="5422900"/>
          <p14:tracePt t="24752" x="3149600" y="5278438"/>
          <p14:tracePt t="24754" x="3305175" y="5121275"/>
          <p14:tracePt t="24763" x="3473450" y="4986338"/>
          <p14:tracePt t="24777" x="3641725" y="4840288"/>
          <p14:tracePt t="24786" x="3810000" y="4706938"/>
          <p14:tracePt t="24788" x="4000500" y="4560888"/>
          <p14:tracePt t="24800" x="4179888" y="4425950"/>
          <p14:tracePt t="24802" x="4348163" y="4292600"/>
          <p14:tracePt t="24813" x="4527550" y="4146550"/>
          <p14:tracePt t="24815" x="4695825" y="4000500"/>
          <p14:tracePt t="24826" x="4875213" y="3854450"/>
          <p14:tracePt t="24838" x="5054600" y="3708400"/>
          <p14:tracePt t="24839" x="5199063" y="3575050"/>
          <p14:tracePt t="24850" x="5345113" y="3429000"/>
          <p14:tracePt t="24861" x="5389563" y="3373438"/>
          <p14:tracePt t="24872" x="5480050" y="3282950"/>
          <p14:tracePt t="24874" x="5546725" y="3194050"/>
          <p14:tracePt t="24885" x="5613400" y="3125788"/>
          <p14:tracePt t="24893" x="5626100" y="3103563"/>
          <p14:tracePt t="24895" x="5659438" y="3059113"/>
          <p14:tracePt t="24907" x="5692775" y="3014663"/>
          <p14:tracePt t="24918" x="5715000" y="2992438"/>
          <p14:tracePt t="24919" x="5726113" y="2970213"/>
          <p14:tracePt t="24932" x="5737225" y="2946400"/>
          <p14:tracePt t="24942" x="5748338" y="2924175"/>
          <p14:tracePt t="24952" x="5759450" y="2901950"/>
          <p14:tracePt t="24953" x="5759450" y="2879725"/>
          <p14:tracePt t="24963" x="5770563" y="2857500"/>
          <p14:tracePt t="24972" x="5781675" y="2824163"/>
          <p14:tracePt t="24974" x="5792788" y="2790825"/>
          <p14:tracePt t="24983" x="5792788" y="2755900"/>
          <p14:tracePt t="24993" x="5803900" y="2744788"/>
          <p14:tracePt t="25001" x="5803900" y="2711450"/>
          <p14:tracePt t="25007" x="5816600" y="2689225"/>
          <p14:tracePt t="25015" x="5816600" y="2655888"/>
          <p14:tracePt t="25022" x="5827713" y="2633663"/>
          <p14:tracePt t="25031" x="5827713" y="2611438"/>
          <p14:tracePt t="25037" x="5838825" y="2589213"/>
          <p14:tracePt t="25045" x="5849938" y="2554288"/>
          <p14:tracePt t="25054" x="5872163" y="2532063"/>
          <p14:tracePt t="25062" x="5883275" y="2498725"/>
          <p14:tracePt t="25070" x="5905500" y="2476500"/>
          <p14:tracePt t="25078" x="5938838" y="2432050"/>
          <p14:tracePt t="25086" x="5961063" y="2398713"/>
          <p14:tracePt t="25095" x="5994400" y="2341563"/>
          <p14:tracePt t="25102" x="6029325" y="2286000"/>
          <p14:tracePt t="25111" x="6073775" y="2230438"/>
          <p14:tracePt t="25118" x="6118225" y="2162175"/>
          <p14:tracePt t="25128" x="6162675" y="2095500"/>
          <p14:tracePt t="25135" x="6197600" y="2028825"/>
          <p14:tracePt t="25143" x="6242050" y="1960563"/>
          <p14:tracePt t="25150" x="6286500" y="1893888"/>
          <p14:tracePt t="25160" x="6330950" y="1827213"/>
          <p14:tracePt t="25167" x="6364288" y="1770063"/>
          <p14:tracePt t="25177" x="6410325" y="1703388"/>
          <p14:tracePt t="25184" x="6454775" y="1636713"/>
          <p14:tracePt t="25193" x="6499225" y="1579563"/>
          <p14:tracePt t="25201" x="6532563" y="1524000"/>
          <p14:tracePt t="25210" x="6554788" y="1501775"/>
          <p14:tracePt t="25218" x="6565900" y="1457325"/>
          <p14:tracePt t="25226" x="6589713" y="1422400"/>
          <p14:tracePt t="25234" x="6600825" y="1389063"/>
          <p14:tracePt t="25243" x="6611938" y="1366838"/>
          <p14:tracePt t="25251" x="6623050" y="1344613"/>
          <p14:tracePt t="25253" x="6623050" y="1333500"/>
          <p14:tracePt t="25261" x="6634163" y="1311275"/>
          <p14:tracePt t="25276" x="6634163" y="1300163"/>
          <p14:tracePt t="25285" x="6634163" y="1289050"/>
          <p14:tracePt t="25293" x="6634163" y="1277938"/>
          <p14:tracePt t="25301" x="6634163" y="1266825"/>
          <p14:tracePt t="25309" x="6634163" y="1255713"/>
          <p14:tracePt t="25316" x="6634163" y="1244600"/>
          <p14:tracePt t="25326" x="6645275" y="1244600"/>
          <p14:tracePt t="25332" x="6645275" y="1231900"/>
          <p14:tracePt t="25348" x="6645275" y="1220788"/>
          <p14:tracePt t="25365" x="6645275" y="1209675"/>
          <p14:tracePt t="25461" x="6634163" y="1220788"/>
          <p14:tracePt t="25472" x="6634163" y="1231900"/>
          <p14:tracePt t="25482" x="6623050" y="1244600"/>
          <p14:tracePt t="25492" x="6623050" y="1255713"/>
          <p14:tracePt t="25501" x="6611938" y="1266825"/>
          <p14:tracePt t="25502" x="6611938" y="1289050"/>
          <p14:tracePt t="25512" x="6600825" y="1300163"/>
          <p14:tracePt t="25522" x="6600825" y="1322388"/>
          <p14:tracePt t="25533" x="6589713" y="1344613"/>
          <p14:tracePt t="25534" x="6578600" y="1355725"/>
          <p14:tracePt t="25545" x="6578600" y="1389063"/>
          <p14:tracePt t="25554" x="6578600" y="1400175"/>
          <p14:tracePt t="25567" x="6578600" y="1422400"/>
          <p14:tracePt t="25568" x="6578600" y="1446213"/>
          <p14:tracePt t="25576" x="6578600" y="1468438"/>
          <p14:tracePt t="25588" x="6565900" y="1479550"/>
          <p14:tracePt t="25589" x="6565900" y="1501775"/>
          <p14:tracePt t="25600" x="6565900" y="1524000"/>
          <p14:tracePt t="25609" x="6565900" y="1546225"/>
          <p14:tracePt t="25618" x="6565900" y="1568450"/>
          <p14:tracePt t="25627" x="6554788" y="1590675"/>
          <p14:tracePt t="25628" x="6554788" y="1612900"/>
          <p14:tracePt t="25639" x="6554788" y="1647825"/>
          <p14:tracePt t="25648" x="6554788" y="1670050"/>
          <p14:tracePt t="25657" x="6554788" y="1692275"/>
          <p14:tracePt t="25666" x="6554788" y="1747838"/>
          <p14:tracePt t="25676" x="6554788" y="1758950"/>
          <p14:tracePt t="25677" x="6554788" y="1792288"/>
          <p14:tracePt t="25687" x="6554788" y="1816100"/>
          <p14:tracePt t="25696" x="6554788" y="1849438"/>
          <p14:tracePt t="25705" x="6554788" y="1871663"/>
          <p14:tracePt t="25717" x="6554788" y="1893888"/>
          <p14:tracePt t="25718" x="6554788" y="1916113"/>
          <p14:tracePt t="25725" x="6554788" y="1927225"/>
          <p14:tracePt t="25734" x="6554788" y="1949450"/>
          <p14:tracePt t="25749" x="6554788" y="1960563"/>
          <p14:tracePt t="25756" x="6554788" y="1971675"/>
          <p14:tracePt t="25781" x="6554788" y="1982788"/>
          <p14:tracePt t="25795" x="6554788" y="1993900"/>
          <p14:tracePt t="25820" x="6554788" y="2006600"/>
          <p14:tracePt t="25828" x="6554788" y="2017713"/>
          <p14:tracePt t="25844" x="6554788" y="2028825"/>
          <p14:tracePt t="25851" x="6554788" y="2039938"/>
          <p14:tracePt t="25876" x="6554788" y="2051050"/>
          <p14:tracePt t="25924" x="6554788" y="2062163"/>
          <p14:tracePt t="25964" x="6554788" y="2073275"/>
          <p14:tracePt t="26028" x="6554788" y="2062163"/>
          <p14:tracePt t="26037" x="6554788" y="2039938"/>
          <p14:tracePt t="26044" x="6554788" y="2006600"/>
          <p14:tracePt t="26053" x="6554788" y="1960563"/>
          <p14:tracePt t="26060" x="6554788" y="1905000"/>
          <p14:tracePt t="26071" x="6554788" y="1838325"/>
          <p14:tracePt t="26077" x="6565900" y="1770063"/>
          <p14:tracePt t="26089" x="6578600" y="1714500"/>
          <p14:tracePt t="26097" x="6578600" y="1692275"/>
          <p14:tracePt t="26106" x="6589713" y="1647825"/>
          <p14:tracePt t="26113" x="6589713" y="1601788"/>
          <p14:tracePt t="26122" x="6589713" y="1568450"/>
          <p14:tracePt t="26123" x="6589713" y="1546225"/>
          <p14:tracePt t="26131" x="6589713" y="1524000"/>
          <p14:tracePt t="26139" x="6589713" y="1501775"/>
          <p14:tracePt t="26147" x="6589713" y="1479550"/>
          <p14:tracePt t="26156" x="6589713" y="1457325"/>
          <p14:tracePt t="26163" x="6589713" y="1422400"/>
          <p14:tracePt t="26173" x="6589713" y="1400175"/>
          <p14:tracePt t="26180" x="6589713" y="1389063"/>
          <p14:tracePt t="26189" x="6589713" y="1355725"/>
          <p14:tracePt t="26196" x="6589713" y="1322388"/>
          <p14:tracePt t="26206" x="6589713" y="1300163"/>
          <p14:tracePt t="26213" x="6589713" y="1277938"/>
          <p14:tracePt t="26222" x="6589713" y="1255713"/>
          <p14:tracePt t="26229" x="6589713" y="1244600"/>
          <p14:tracePt t="26239" x="6589713" y="1220788"/>
          <p14:tracePt t="26246" x="6589713" y="1209675"/>
          <p14:tracePt t="26256" x="6589713" y="1198563"/>
          <p14:tracePt t="26278" x="6589713" y="1187450"/>
          <p14:tracePt t="26419" x="6589713" y="1198563"/>
          <p14:tracePt t="26427" x="6589713" y="1209675"/>
          <p14:tracePt t="26434" x="6578600" y="1244600"/>
          <p14:tracePt t="26443" x="6578600" y="1277938"/>
          <p14:tracePt t="26450" x="6565900" y="1333500"/>
          <p14:tracePt t="26460" x="6554788" y="1400175"/>
          <p14:tracePt t="26467" x="6554788" y="1457325"/>
          <p14:tracePt t="26477" x="6543675" y="1535113"/>
          <p14:tracePt t="26484" x="6543675" y="1625600"/>
          <p14:tracePt t="26493" x="6543675" y="1714500"/>
          <p14:tracePt t="26500" x="6543675" y="1792288"/>
          <p14:tracePt t="26509" x="6543675" y="1882775"/>
          <p14:tracePt t="26517" x="6543675" y="1960563"/>
          <p14:tracePt t="26526" x="6543675" y="2051050"/>
          <p14:tracePt t="26533" x="6543675" y="2128838"/>
          <p14:tracePt t="26543" x="6543675" y="2208213"/>
          <p14:tracePt t="26549" x="6543675" y="2274888"/>
          <p14:tracePt t="26559" x="6543675" y="2341563"/>
          <p14:tracePt t="26566" x="6543675" y="2409825"/>
          <p14:tracePt t="26576" x="6543675" y="2465388"/>
          <p14:tracePt t="26583" x="6543675" y="2509838"/>
          <p14:tracePt t="26593" x="6543675" y="2554288"/>
          <p14:tracePt t="26594" x="6543675" y="2578100"/>
          <p14:tracePt t="26601" x="6543675" y="2622550"/>
          <p14:tracePt t="26610" x="6543675" y="2655888"/>
          <p14:tracePt t="26617" x="6543675" y="2689225"/>
          <p14:tracePt t="26626" x="6543675" y="2722563"/>
          <p14:tracePt t="26634" x="6543675" y="2755900"/>
          <p14:tracePt t="26643" x="6543675" y="2779713"/>
          <p14:tracePt t="26650" x="6543675" y="2790825"/>
          <p14:tracePt t="26660" x="6543675" y="2813050"/>
          <p14:tracePt t="26667" x="6543675" y="2835275"/>
          <p14:tracePt t="26676" x="6543675" y="2846388"/>
          <p14:tracePt t="26683" x="6543675" y="2857500"/>
          <p14:tracePt t="26693" x="6543675" y="2868613"/>
          <p14:tracePt t="26700" x="6543675" y="2890838"/>
          <p14:tracePt t="26709" x="6543675" y="2901950"/>
          <p14:tracePt t="26726" x="6532563" y="2913063"/>
          <p14:tracePt t="26735" x="6532563" y="2924175"/>
          <p14:tracePt t="26742" x="6532563" y="2946400"/>
          <p14:tracePt t="26750" x="6532563" y="2959100"/>
          <p14:tracePt t="26759" x="6532563" y="2970213"/>
          <p14:tracePt t="26766" x="6532563" y="2981325"/>
          <p14:tracePt t="26776" x="6532563" y="2992438"/>
          <p14:tracePt t="26783" x="6532563" y="3014663"/>
          <p14:tracePt t="26793" x="6532563" y="3025775"/>
          <p14:tracePt t="26794" x="6532563" y="3036888"/>
          <p14:tracePt t="26801" x="6532563" y="3048000"/>
          <p14:tracePt t="26810" x="6532563" y="3059113"/>
          <p14:tracePt t="26817" x="6532563" y="3070225"/>
          <p14:tracePt t="26827" x="6532563" y="3081338"/>
          <p14:tracePt t="26834" x="6532563" y="3092450"/>
          <p14:tracePt t="26843" x="6532563" y="3103563"/>
          <p14:tracePt t="26858" x="6532563" y="3114675"/>
          <p14:tracePt t="26876" x="6532563" y="3125788"/>
          <p14:tracePt t="26888" x="6532563" y="3136900"/>
          <p14:tracePt t="26906" x="6532563" y="3149600"/>
          <p14:tracePt t="26915" x="6532563" y="3160713"/>
          <p14:tracePt t="26922" x="6532563" y="3171825"/>
          <p14:tracePt t="26937" x="6532563" y="3182938"/>
          <p14:tracePt t="26945" x="6532563" y="3205163"/>
          <p14:tracePt t="26953" x="6532563" y="3216275"/>
          <p14:tracePt t="26961" x="6532563" y="3227388"/>
          <p14:tracePt t="26969" x="6532563" y="3238500"/>
          <p14:tracePt t="26977" x="6532563" y="3249613"/>
          <p14:tracePt t="26985" x="6532563" y="3260725"/>
          <p14:tracePt t="26993" x="6532563" y="3271838"/>
          <p14:tracePt t="27001" x="6532563" y="3282950"/>
          <p14:tracePt t="27010" x="6532563" y="3294063"/>
          <p14:tracePt t="27026" x="6532563" y="3305175"/>
          <p14:tracePt t="27032" x="6532563" y="3316288"/>
          <p14:tracePt t="27049" x="6532563" y="3327400"/>
          <p14:tracePt t="27056" x="6532563" y="3340100"/>
          <p14:tracePt t="27065" x="6543675" y="3340100"/>
          <p14:tracePt t="27073" x="6543675" y="3351213"/>
          <p14:tracePt t="27089" x="6543675" y="3362325"/>
          <p14:tracePt t="27113" x="6543675" y="3373438"/>
          <p14:tracePt t="27832" x="6543675" y="3362325"/>
          <p14:tracePt t="27856" x="6543675" y="3351213"/>
          <p14:tracePt t="27872" x="6543675" y="3340100"/>
          <p14:tracePt t="27880" x="6543675" y="3327400"/>
          <p14:tracePt t="27890" x="6543675" y="3316288"/>
          <p14:tracePt t="27899" x="6554788" y="3305175"/>
          <p14:tracePt t="27906" x="6554788" y="3282950"/>
          <p14:tracePt t="27918" x="6554788" y="3271838"/>
          <p14:tracePt t="27924" x="6554788" y="3260725"/>
          <p14:tracePt t="27936" x="6554788" y="3238500"/>
          <p14:tracePt t="27939" x="6554788" y="3216275"/>
          <p14:tracePt t="27948" x="6554788" y="3205163"/>
          <p14:tracePt t="27957" x="6565900" y="3182938"/>
          <p14:tracePt t="27968" x="6565900" y="3171825"/>
          <p14:tracePt t="27970" x="6565900" y="3149600"/>
          <p14:tracePt t="27988" x="6578600" y="3136900"/>
          <p14:tracePt t="27998" x="6578600" y="3125788"/>
          <p14:tracePt t="27999" x="6578600" y="3114675"/>
          <p14:tracePt t="28009" x="6589713" y="3103563"/>
          <p14:tracePt t="28019" x="6589713" y="3092450"/>
          <p14:tracePt t="28028" x="6589713" y="3081338"/>
          <p14:tracePt t="28036" x="6600825" y="3070225"/>
          <p14:tracePt t="28048" x="6600825" y="3059113"/>
          <p14:tracePt t="28049" x="6600825" y="3048000"/>
          <p14:tracePt t="28057" x="6611938" y="3036888"/>
          <p14:tracePt t="28068" x="6611938" y="3025775"/>
          <p14:tracePt t="28077" x="6611938" y="3003550"/>
          <p14:tracePt t="28084" x="6611938" y="2992438"/>
          <p14:tracePt t="28092" x="6623050" y="2981325"/>
          <p14:tracePt t="28100" x="6623050" y="2970213"/>
          <p14:tracePt t="28107" x="6623050" y="2959100"/>
          <p14:tracePt t="28121" x="6623050" y="2946400"/>
          <p14:tracePt t="28128" x="6623050" y="2935288"/>
          <p14:tracePt t="28143" x="6623050" y="2924175"/>
          <p14:tracePt t="28869" x="6611938" y="2924175"/>
          <p14:tracePt t="28888" x="6600825" y="2924175"/>
          <p14:tracePt t="28896" x="6589713" y="2913063"/>
          <p14:tracePt t="28917" x="6578600" y="2901950"/>
          <p14:tracePt t="29102" x="6578600" y="2890838"/>
          <p14:tracePt t="29134" x="6565900" y="2890838"/>
          <p14:tracePt t="29142" x="6565900" y="2879725"/>
          <p14:tracePt t="29557" x="6578600" y="2879725"/>
          <p14:tracePt t="29567" x="6578600" y="2890838"/>
          <p14:tracePt t="29580" x="6589713" y="2890838"/>
          <p14:tracePt t="29605" x="6600825" y="2901950"/>
          <p14:tracePt t="29624" x="6611938" y="2901950"/>
          <p14:tracePt t="29633" x="6611938" y="2913063"/>
          <p14:tracePt t="29650" x="6623050" y="2913063"/>
          <p14:tracePt t="29673" x="6634163" y="2913063"/>
          <p14:tracePt t="29687" x="6645275" y="2924175"/>
          <p14:tracePt t="29708" x="6656388" y="2924175"/>
          <p14:tracePt t="29720" x="6667500" y="2924175"/>
          <p14:tracePt t="29750" x="6678613" y="2924175"/>
          <p14:tracePt t="29797" x="6689725" y="2924175"/>
          <p14:tracePt t="29852" x="6700838" y="2924175"/>
          <p14:tracePt t="29862" x="6700838" y="2913063"/>
          <p14:tracePt t="29884" x="6711950" y="2901950"/>
          <p14:tracePt t="29904" x="6723063" y="2890838"/>
          <p14:tracePt t="29921" x="6734175" y="2890838"/>
          <p14:tracePt t="29929" x="6734175" y="2879725"/>
          <p14:tracePt t="29939" x="6745288" y="2879725"/>
          <p14:tracePt t="29949" x="6756400" y="2868613"/>
          <p14:tracePt t="29966" x="6756400" y="2857500"/>
          <p14:tracePt t="29974" x="6769100" y="2857500"/>
          <p14:tracePt t="29984" x="6780213" y="2846388"/>
          <p14:tracePt t="29995" x="6780213" y="2835275"/>
          <p14:tracePt t="29996" x="6791325" y="2835275"/>
          <p14:tracePt t="30006" x="6791325" y="2824163"/>
          <p14:tracePt t="30023" x="6802438" y="2813050"/>
          <p14:tracePt t="30045" x="6802438" y="2801938"/>
          <p14:tracePt t="30116" x="6802438" y="2790825"/>
          <p14:tracePt t="30155" x="6802438" y="2779713"/>
          <p14:tracePt t="30323" x="6802438" y="2790825"/>
          <p14:tracePt t="30332" x="6791325" y="2790825"/>
          <p14:tracePt t="30341" x="6791325" y="2813050"/>
          <p14:tracePt t="30349" x="6791325" y="2824163"/>
          <p14:tracePt t="30357" x="6791325" y="2846388"/>
          <p14:tracePt t="30372" x="6780213" y="2868613"/>
          <p14:tracePt t="30380" x="6780213" y="2879725"/>
          <p14:tracePt t="30394" x="6780213" y="2890838"/>
          <p14:tracePt t="30403" x="6769100" y="2901950"/>
          <p14:tracePt t="30435" x="6769100" y="2913063"/>
          <p14:tracePt t="30451" x="6756400" y="2913063"/>
          <p14:tracePt t="30458" x="6745288" y="2924175"/>
          <p14:tracePt t="30467" x="6745288" y="2935288"/>
          <p14:tracePt t="30475" x="6734175" y="2935288"/>
          <p14:tracePt t="30483" x="6723063" y="2946400"/>
          <p14:tracePt t="30491" x="6723063" y="2959100"/>
          <p14:tracePt t="30499" x="6711950" y="2981325"/>
          <p14:tracePt t="30507" x="6700838" y="2992438"/>
          <p14:tracePt t="30515" x="6700838" y="3003550"/>
          <p14:tracePt t="30527" x="6689725" y="3014663"/>
          <p14:tracePt t="30536" x="6678613" y="3025775"/>
          <p14:tracePt t="30548" x="6678613" y="3036888"/>
          <p14:tracePt t="30555" x="6667500" y="3048000"/>
          <p14:tracePt t="30562" x="6667500" y="3059113"/>
          <p14:tracePt t="30570" x="6667500" y="3081338"/>
          <p14:tracePt t="30579" x="6667500" y="3092450"/>
          <p14:tracePt t="30586" x="6667500" y="3114675"/>
          <p14:tracePt t="30595" x="6667500" y="3136900"/>
          <p14:tracePt t="30602" x="6667500" y="3171825"/>
          <p14:tracePt t="30612" x="6667500" y="3182938"/>
          <p14:tracePt t="30619" x="6667500" y="3205163"/>
          <p14:tracePt t="30628" x="6667500" y="3238500"/>
          <p14:tracePt t="30635" x="6667500" y="3260725"/>
          <p14:tracePt t="30645" x="6667500" y="3282950"/>
          <p14:tracePt t="30652" x="6667500" y="3305175"/>
          <p14:tracePt t="30661" x="6667500" y="3327400"/>
          <p14:tracePt t="30668" x="6667500" y="3351213"/>
          <p14:tracePt t="30678" x="6678613" y="3362325"/>
          <p14:tracePt t="30686" x="6678613" y="3384550"/>
          <p14:tracePt t="30695" x="6678613" y="3406775"/>
          <p14:tracePt t="30701" x="6678613" y="3417888"/>
          <p14:tracePt t="30711" x="6678613" y="3429000"/>
          <p14:tracePt t="30718" x="6678613" y="3451225"/>
          <p14:tracePt t="30728" x="6678613" y="3462338"/>
          <p14:tracePt t="30735" x="6678613" y="3473450"/>
          <p14:tracePt t="30745" x="6678613" y="3484563"/>
          <p14:tracePt t="30751" x="6678613" y="3495675"/>
          <p14:tracePt t="30761" x="6678613" y="3506788"/>
          <p14:tracePt t="30770" x="6678613" y="3517900"/>
          <p14:tracePt t="30779" x="6678613" y="3530600"/>
          <p14:tracePt t="30786" x="6678613" y="3541713"/>
          <p14:tracePt t="30795" x="6678613" y="3552825"/>
          <p14:tracePt t="30811" x="6678613" y="3563938"/>
          <p14:tracePt t="30828" x="6678613" y="3575050"/>
          <p14:tracePt t="30850" x="6678613" y="3586163"/>
          <p14:tracePt t="30994" x="6678613" y="3597275"/>
          <p14:tracePt t="31018" x="6678613" y="3608388"/>
          <p14:tracePt t="31028" x="6667500" y="3619500"/>
          <p14:tracePt t="31038" x="6667500" y="3630613"/>
          <p14:tracePt t="31055" x="6667500" y="3641725"/>
          <p14:tracePt t="31067" x="6667500" y="3652838"/>
          <p14:tracePt t="31069" x="6667500" y="3663950"/>
          <p14:tracePt t="31078" x="6667500" y="3675063"/>
          <p14:tracePt t="31090" x="6667500" y="3686175"/>
          <p14:tracePt t="31100" x="6656388" y="3686175"/>
          <p14:tracePt t="31109" x="6656388" y="3697288"/>
          <p14:tracePt t="31137" x="6645275" y="3697288"/>
          <p14:tracePt t="31146" x="6645275" y="3708400"/>
          <p14:tracePt t="31161" x="6634163" y="3708400"/>
          <p14:tracePt t="31178" x="6623050" y="3708400"/>
          <p14:tracePt t="31195" x="6611938" y="3708400"/>
          <p14:tracePt t="31219" x="6600825" y="3708400"/>
          <p14:tracePt t="32120" x="6589713" y="3708400"/>
          <p14:tracePt t="32145" x="6578600" y="3708400"/>
          <p14:tracePt t="32152" x="6565900" y="3708400"/>
          <p14:tracePt t="32189" x="6554788" y="3708400"/>
          <p14:tracePt t="32368" x="6565900" y="3708400"/>
          <p14:tracePt t="32552" x="6565900" y="3697288"/>
          <p14:tracePt t="32561" x="6554788" y="3697288"/>
          <p14:tracePt t="32600" x="6554788" y="3686175"/>
          <p14:tracePt t="32775" x="6554788" y="3675063"/>
          <p14:tracePt t="32791" x="6543675" y="3675063"/>
          <p14:tracePt t="32798" x="6543675" y="3663950"/>
          <p14:tracePt t="32815" x="6543675" y="3652838"/>
          <p14:tracePt t="32855" x="6543675" y="3641725"/>
          <p14:tracePt t="34500" x="6532563" y="3641725"/>
          <p14:tracePt t="34548" x="6532563" y="3630613"/>
          <p14:tracePt t="34580" x="6521450" y="3630613"/>
          <p14:tracePt t="34591" x="6521450" y="3619500"/>
          <p14:tracePt t="34628" x="6521450" y="3608388"/>
          <p14:tracePt t="34660" x="6510338" y="3597275"/>
          <p14:tracePt t="34980" x="6521450" y="3597275"/>
          <p14:tracePt t="34995" x="6521450" y="3608388"/>
          <p14:tracePt t="35020" x="6532563" y="3608388"/>
          <p14:tracePt t="35031" x="6532563" y="3619500"/>
          <p14:tracePt t="35055" x="6543675" y="3619500"/>
          <p14:tracePt t="35139" x="6543675" y="3630613"/>
          <p14:tracePt t="35203" x="6554788" y="3630613"/>
          <p14:tracePt t="35234" x="6565900" y="3630613"/>
          <p14:tracePt t="35259" x="6565900" y="3641725"/>
          <p14:tracePt t="35268" x="6578600" y="3641725"/>
          <p14:tracePt t="35402" x="6589713" y="3641725"/>
          <p14:tracePt t="35729" x="6589713" y="3630613"/>
          <p14:tracePt t="35742" x="6600825" y="3630613"/>
          <p14:tracePt t="35762" x="6611938" y="3630613"/>
          <p14:tracePt t="35773" x="6611938" y="3619500"/>
          <p14:tracePt t="35794" x="6623050" y="3619500"/>
          <p14:tracePt t="35817" x="6623050" y="3608388"/>
          <p14:tracePt t="35842" x="6623050" y="3597275"/>
          <p14:tracePt t="35852" x="6634163" y="3597275"/>
          <p14:tracePt t="35873" x="6645275" y="3586163"/>
          <p14:tracePt t="35897" x="6645275" y="3575050"/>
          <p14:tracePt t="35905" x="6656388" y="3575050"/>
          <p14:tracePt t="35945" x="6656388" y="3563938"/>
          <p14:tracePt t="35969" x="6667500" y="3563938"/>
          <p14:tracePt t="35980" x="6667500" y="3552825"/>
          <p14:tracePt t="35997" x="6667500" y="3541713"/>
          <p14:tracePt t="36006" x="6678613" y="3541713"/>
          <p14:tracePt t="36030" x="6678613" y="3530600"/>
          <p14:tracePt t="36040" x="6689725" y="3530600"/>
          <p14:tracePt t="36073" x="6700838" y="3530600"/>
          <p14:tracePt t="36105" x="6711950" y="3517900"/>
          <p14:tracePt t="36560" x="6711950" y="3530600"/>
          <p14:tracePt t="36570" x="6700838" y="3530600"/>
          <p14:tracePt t="36578" x="6700838" y="3541713"/>
          <p14:tracePt t="36587" x="6689725" y="3552825"/>
          <p14:tracePt t="36598" x="6667500" y="3575050"/>
          <p14:tracePt t="36611" x="6645275" y="3597275"/>
          <p14:tracePt t="36612" x="6600825" y="3630613"/>
          <p14:tracePt t="36621" x="6521450" y="3708400"/>
          <p14:tracePt t="36635" x="6465888" y="3754438"/>
          <p14:tracePt t="36637" x="6388100" y="3810000"/>
          <p14:tracePt t="36649" x="6308725" y="3876675"/>
          <p14:tracePt t="36657" x="6197600" y="3956050"/>
          <p14:tracePt t="36658" x="6096000" y="4022725"/>
          <p14:tracePt t="36671" x="5983288" y="4102100"/>
          <p14:tracePt t="36681" x="5861050" y="4168775"/>
          <p14:tracePt t="36682" x="5748338" y="4235450"/>
          <p14:tracePt t="36692" x="5626100" y="4292600"/>
          <p14:tracePt t="36704" x="5502275" y="4348163"/>
          <p14:tracePt t="36714" x="5389563" y="4403725"/>
          <p14:tracePt t="36716" x="5334000" y="4425950"/>
          <p14:tracePt t="36725" x="5154613" y="4505325"/>
          <p14:tracePt t="36738" x="5099050" y="4527550"/>
          <p14:tracePt t="36740" x="4997450" y="4583113"/>
          <p14:tracePt t="36752" x="4897438" y="4638675"/>
          <p14:tracePt t="36753" x="4795838" y="4695825"/>
          <p14:tracePt t="36767" x="4718050" y="4740275"/>
          <p14:tracePt t="36768" x="4616450" y="4795838"/>
          <p14:tracePt t="36780" x="4538663" y="4851400"/>
          <p14:tracePt t="36791" x="4448175" y="4908550"/>
          <p14:tracePt t="36793" x="4359275" y="4975225"/>
          <p14:tracePt t="36804" x="4279900" y="5030788"/>
          <p14:tracePt t="36812" x="4213225" y="5076825"/>
          <p14:tracePt t="36821" x="4135438" y="5132388"/>
          <p14:tracePt t="36829" x="4056063" y="5176838"/>
          <p14:tracePt t="36837" x="4011613" y="5221288"/>
          <p14:tracePt t="36845" x="3956050" y="5256213"/>
          <p14:tracePt t="36853" x="3933825" y="5267325"/>
          <p14:tracePt t="36861" x="3887788" y="5300663"/>
          <p14:tracePt t="36869" x="3854450" y="5322888"/>
          <p14:tracePt t="36876" x="3821113" y="5345113"/>
          <p14:tracePt t="36884" x="3787775" y="5356225"/>
          <p14:tracePt t="36892" x="3765550" y="5378450"/>
          <p14:tracePt t="36900" x="3743325" y="5389563"/>
          <p14:tracePt t="36907" x="3721100" y="5400675"/>
          <p14:tracePt t="36915" x="3697288" y="5411788"/>
          <p14:tracePt t="36923" x="3686175" y="5422900"/>
          <p14:tracePt t="36931" x="3663950" y="5435600"/>
          <p14:tracePt t="36940" x="3641725" y="5446713"/>
          <p14:tracePt t="36947" x="3619500" y="5457825"/>
          <p14:tracePt t="36956" x="3586163" y="5468938"/>
          <p14:tracePt t="36964" x="3552825" y="5480050"/>
          <p14:tracePt t="36973" x="3517900" y="5491163"/>
          <p14:tracePt t="36981" x="3484563" y="5502275"/>
          <p14:tracePt t="36990" x="3440113" y="5513388"/>
          <p14:tracePt t="36992" x="3395663" y="5513388"/>
          <p14:tracePt t="36999" x="3351213" y="5524500"/>
          <p14:tracePt t="37008" x="3294063" y="5535613"/>
          <p14:tracePt t="37015" x="3260725" y="5535613"/>
          <p14:tracePt t="37024" x="3205163" y="5546725"/>
          <p14:tracePt t="37031" x="3171825" y="5557838"/>
          <p14:tracePt t="37041" x="3125788" y="5568950"/>
          <p14:tracePt t="37047" x="3081338" y="5580063"/>
          <p14:tracePt t="37058" x="3036888" y="5602288"/>
          <p14:tracePt t="37064" x="2992438" y="5613400"/>
          <p14:tracePt t="37073" x="2946400" y="5648325"/>
          <p14:tracePt t="37080" x="2901950" y="5670550"/>
          <p14:tracePt t="37090" x="2857500" y="5703888"/>
          <p14:tracePt t="37973" x="0" y="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1547814" y="697706"/>
            <a:ext cx="2159794" cy="43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Times New Roman" pitchFamily="16" charset="0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Times New Roman" pitchFamily="16" charset="0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Times New Roman" pitchFamily="16" charset="0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Times New Roman" pitchFamily="16" charset="0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Times New Roman" pitchFamily="16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Times New Roman" pitchFamily="16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Times New Roman" pitchFamily="16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Times New Roman" pitchFamily="16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FFFFFF"/>
                </a:solidFill>
                <a:latin typeface="Times New Roman" pitchFamily="16" charset="0"/>
              </a:defRPr>
            </a:lvl9pPr>
          </a:lstStyle>
          <a:p>
            <a:pPr algn="ctr" defTabSz="336947" fontAlgn="base">
              <a:spcBef>
                <a:spcPts val="600"/>
              </a:spcBef>
              <a:spcAft>
                <a:spcPct val="0"/>
              </a:spcAft>
              <a:buSzPct val="60000"/>
              <a:defRPr/>
            </a:pPr>
            <a:r>
              <a:rPr lang="en-US" sz="2400" dirty="0">
                <a:solidFill>
                  <a:schemeClr val="tx1"/>
                </a:solidFill>
                <a:latin typeface="+mj-lt"/>
                <a:ea typeface="Microsoft YaHei"/>
              </a:rPr>
              <a:t>Brugada type 1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" t="7390" b="7698"/>
          <a:stretch>
            <a:fillRect/>
          </a:stretch>
        </p:blipFill>
        <p:spPr bwMode="auto">
          <a:xfrm>
            <a:off x="1763316" y="1237060"/>
            <a:ext cx="1566863" cy="3789759"/>
          </a:xfrm>
          <a:prstGeom prst="rect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243" t="7390" b="7698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" t="3270" r="66023" b="45209"/>
          <a:stretch>
            <a:fillRect/>
          </a:stretch>
        </p:blipFill>
        <p:spPr bwMode="auto">
          <a:xfrm>
            <a:off x="5975747" y="1453755"/>
            <a:ext cx="1728788" cy="3401615"/>
          </a:xfrm>
          <a:prstGeom prst="rect">
            <a:avLst/>
          </a:prstGeom>
          <a:noFill/>
          <a:ln w="1260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31" t="3270" r="66023" b="45209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7" t="12898" r="28673" b="14543"/>
          <a:stretch>
            <a:fillRect/>
          </a:stretch>
        </p:blipFill>
        <p:spPr bwMode="auto">
          <a:xfrm>
            <a:off x="4086226" y="1453755"/>
            <a:ext cx="1707356" cy="3401615"/>
          </a:xfrm>
          <a:prstGeom prst="rect">
            <a:avLst/>
          </a:prstGeom>
          <a:noFill/>
          <a:ln w="1908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7337" t="12898" r="28673" b="14543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086226" y="535782"/>
            <a:ext cx="3618310" cy="80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defTabSz="336947" eaLnBrk="1" fontAlgn="base" hangingPunct="1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altLang="en-US" sz="2400" kern="0">
                <a:solidFill>
                  <a:schemeClr val="tx1"/>
                </a:solidFill>
                <a:latin typeface="+mj-lt"/>
              </a:rPr>
              <a:t>Early repolarization </a:t>
            </a:r>
          </a:p>
          <a:p>
            <a:pPr algn="ctr" defTabSz="336947" eaLnBrk="1" fontAlgn="base" hangingPunct="1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altLang="en-US" sz="2400" kern="0">
                <a:solidFill>
                  <a:schemeClr val="tx1"/>
                </a:solidFill>
                <a:latin typeface="+mj-lt"/>
              </a:rPr>
              <a:t>in trained athletes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A6E5CC5-BF43-F84D-9790-B89E2F2F64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00066"/>
      </p:ext>
    </p:extLst>
  </p:cSld>
  <p:clrMapOvr>
    <a:masterClrMapping/>
  </p:clrMapOvr>
  <p:transition advTm="350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61" x="2935288" y="5703888"/>
          <p14:tracePt t="6072" x="2946400" y="5692775"/>
          <p14:tracePt t="6079" x="2970213" y="5670550"/>
          <p14:tracePt t="6088" x="2981325" y="5659438"/>
          <p14:tracePt t="6097" x="3003550" y="5648325"/>
          <p14:tracePt t="6105" x="3014663" y="5637213"/>
          <p14:tracePt t="6113" x="3036888" y="5613400"/>
          <p14:tracePt t="6121" x="3059113" y="5602288"/>
          <p14:tracePt t="6129" x="3070225" y="5591175"/>
          <p14:tracePt t="6137" x="3092450" y="5580063"/>
          <p14:tracePt t="6143" x="3103563" y="5568950"/>
          <p14:tracePt t="6152" x="3114675" y="5557838"/>
          <p14:tracePt t="6161" x="3125788" y="5557838"/>
          <p14:tracePt t="6169" x="3136900" y="5546725"/>
          <p14:tracePt t="6177" x="3149600" y="5546725"/>
          <p14:tracePt t="6185" x="3149600" y="5535613"/>
          <p14:tracePt t="6200" x="3160713" y="5535613"/>
          <p14:tracePt t="6283" x="3171825" y="5535613"/>
          <p14:tracePt t="6627" x="3171825" y="5513388"/>
          <p14:tracePt t="6636" x="3171825" y="5480050"/>
          <p14:tracePt t="6645" x="3171825" y="5457825"/>
          <p14:tracePt t="6652" x="3160713" y="5435600"/>
          <p14:tracePt t="6661" x="3160713" y="5411788"/>
          <p14:tracePt t="6669" x="3160713" y="5389563"/>
          <p14:tracePt t="6682" x="3160713" y="5378450"/>
          <p14:tracePt t="6683" x="3160713" y="5356225"/>
          <p14:tracePt t="6691" x="3160713" y="5322888"/>
          <p14:tracePt t="6701" x="3160713" y="5300663"/>
          <p14:tracePt t="6709" x="3160713" y="5256213"/>
          <p14:tracePt t="6717" x="3160713" y="5187950"/>
          <p14:tracePt t="6726" x="3160713" y="5121275"/>
          <p14:tracePt t="6735" x="3160713" y="5041900"/>
          <p14:tracePt t="6743" x="3160713" y="4908550"/>
          <p14:tracePt t="6752" x="3160713" y="4818063"/>
          <p14:tracePt t="6764" x="3149600" y="4583113"/>
          <p14:tracePt t="6773" x="3136900" y="4516438"/>
          <p14:tracePt t="6783" x="3114675" y="4325938"/>
          <p14:tracePt t="6793" x="3114675" y="4257675"/>
          <p14:tracePt t="6794" x="3103563" y="4135438"/>
          <p14:tracePt t="6805" x="3081338" y="4033838"/>
          <p14:tracePt t="6814" x="3070225" y="3922713"/>
          <p14:tracePt t="6824" x="3059113" y="3821113"/>
          <p14:tracePt t="6833" x="3048000" y="3732213"/>
          <p14:tracePt t="6843" x="3025775" y="3641725"/>
          <p14:tracePt t="6846" x="3014663" y="3552825"/>
          <p14:tracePt t="6858" x="2992438" y="3473450"/>
          <p14:tracePt t="6859" x="2981325" y="3406775"/>
          <p14:tracePt t="6871" x="2970213" y="3340100"/>
          <p14:tracePt t="6878" x="2970213" y="3282950"/>
          <p14:tracePt t="6885" x="2959100" y="3227388"/>
          <p14:tracePt t="6892" x="2946400" y="3171825"/>
          <p14:tracePt t="6899" x="2946400" y="3114675"/>
          <p14:tracePt t="6906" x="2935288" y="3059113"/>
          <p14:tracePt t="6914" x="2935288" y="3014663"/>
          <p14:tracePt t="6921" x="2924175" y="2970213"/>
          <p14:tracePt t="6932" x="2913063" y="2924175"/>
          <p14:tracePt t="6939" x="2913063" y="2901950"/>
          <p14:tracePt t="6948" x="2901950" y="2835275"/>
          <p14:tracePt t="6955" x="2890838" y="2801938"/>
          <p14:tracePt t="6964" x="2890838" y="2779713"/>
          <p14:tracePt t="6970" x="2879725" y="2722563"/>
          <p14:tracePt t="6980" x="2868613" y="2689225"/>
          <p14:tracePt t="6988" x="2857500" y="2644775"/>
          <p14:tracePt t="6997" x="2857500" y="2611438"/>
          <p14:tracePt t="7003" x="2846388" y="2578100"/>
          <p14:tracePt t="7013" x="2846388" y="2532063"/>
          <p14:tracePt t="7020" x="2835275" y="2487613"/>
          <p14:tracePt t="7030" x="2824163" y="2454275"/>
          <p14:tracePt t="7038" x="2824163" y="2420938"/>
          <p14:tracePt t="7047" x="2813050" y="2374900"/>
          <p14:tracePt t="7054" x="2801938" y="2341563"/>
          <p14:tracePt t="7064" x="2790825" y="2297113"/>
          <p14:tracePt t="7071" x="2779713" y="2286000"/>
          <p14:tracePt t="7081" x="2768600" y="2241550"/>
          <p14:tracePt t="7087" x="2755900" y="2208213"/>
          <p14:tracePt t="7097" x="2755900" y="2184400"/>
          <p14:tracePt t="7099" x="2744788" y="2151063"/>
          <p14:tracePt t="7106" x="2733675" y="2117725"/>
          <p14:tracePt t="7115" x="2733675" y="2095500"/>
          <p14:tracePt t="7121" x="2722563" y="2084388"/>
          <p14:tracePt t="7131" x="2722563" y="2062163"/>
          <p14:tracePt t="7138" x="2722563" y="2051050"/>
          <p14:tracePt t="7148" x="2711450" y="2039938"/>
          <p14:tracePt t="7155" x="2711450" y="2028825"/>
          <p14:tracePt t="7177" x="2711450" y="2017713"/>
          <p14:tracePt t="7401" x="2711450" y="2006600"/>
          <p14:tracePt t="7418" x="2711450" y="1993900"/>
          <p14:tracePt t="7435" x="2711450" y="1982788"/>
          <p14:tracePt t="7454" x="2711450" y="1971675"/>
          <p14:tracePt t="7463" x="2711450" y="1960563"/>
          <p14:tracePt t="7471" x="2711450" y="1949450"/>
          <p14:tracePt t="7489" x="2711450" y="1938338"/>
          <p14:tracePt t="7499" x="2711450" y="1927225"/>
          <p14:tracePt t="7512" x="2711450" y="1916113"/>
          <p14:tracePt t="7537" x="2722563" y="1916113"/>
          <p14:tracePt t="7561" x="2733675" y="1916113"/>
          <p14:tracePt t="7920" x="2733675" y="1871663"/>
          <p14:tracePt t="7969" x="2744788" y="1871663"/>
          <p14:tracePt t="7978" x="2755900" y="1871663"/>
          <p14:tracePt t="7985" x="2790825" y="1871663"/>
          <p14:tracePt t="7994" x="2813050" y="1871663"/>
          <p14:tracePt t="8003" x="2879725" y="1871663"/>
          <p14:tracePt t="8016" x="2946400" y="1871663"/>
          <p14:tracePt t="8017" x="3081338" y="1871663"/>
          <p14:tracePt t="8025" x="3182938" y="1871663"/>
          <p14:tracePt t="8034" x="3282950" y="1871663"/>
          <p14:tracePt t="8042" x="3406775" y="1882775"/>
          <p14:tracePt t="8052" x="3541713" y="1905000"/>
          <p14:tracePt t="8062" x="3686175" y="1938338"/>
          <p14:tracePt t="8069" x="3843338" y="1960563"/>
          <p14:tracePt t="8080" x="3989388" y="1982788"/>
          <p14:tracePt t="8089" x="4168775" y="1993900"/>
          <p14:tracePt t="8090" x="4325938" y="2028825"/>
          <p14:tracePt t="8100" x="4483100" y="2039938"/>
          <p14:tracePt t="8110" x="4649788" y="2062163"/>
          <p14:tracePt t="8120" x="4806950" y="2073275"/>
          <p14:tracePt t="8129" x="4941888" y="2095500"/>
          <p14:tracePt t="8132" x="5008563" y="2106613"/>
          <p14:tracePt t="8143" x="5232400" y="2128838"/>
          <p14:tracePt t="8144" x="5289550" y="2139950"/>
          <p14:tracePt t="8155" x="5389563" y="2162175"/>
          <p14:tracePt t="8164" x="5513388" y="2162175"/>
          <p14:tracePt t="8172" x="5613400" y="2184400"/>
          <p14:tracePt t="8183" x="5715000" y="2184400"/>
          <p14:tracePt t="8185" x="5803900" y="2197100"/>
          <p14:tracePt t="8194" x="5894388" y="2197100"/>
          <p14:tracePt t="8203" x="5961063" y="2208213"/>
          <p14:tracePt t="8212" x="6040438" y="2219325"/>
          <p14:tracePt t="8220" x="6107113" y="2219325"/>
          <p14:tracePt t="8227" x="6173788" y="2230438"/>
          <p14:tracePt t="8235" x="6230938" y="2230438"/>
          <p14:tracePt t="8241" x="6275388" y="2241550"/>
          <p14:tracePt t="8249" x="6330950" y="2252663"/>
          <p14:tracePt t="8257" x="6353175" y="2252663"/>
          <p14:tracePt t="8266" x="6410325" y="2252663"/>
          <p14:tracePt t="8272" x="6432550" y="2263775"/>
          <p14:tracePt t="8282" x="6477000" y="2263775"/>
          <p14:tracePt t="8288" x="6510338" y="2263775"/>
          <p14:tracePt t="8298" x="6532563" y="2263775"/>
          <p14:tracePt t="8305" x="6565900" y="2263775"/>
          <p14:tracePt t="8315" x="6589713" y="2263775"/>
          <p14:tracePt t="8321" x="6623050" y="2263775"/>
          <p14:tracePt t="8332" x="6645275" y="2263775"/>
          <p14:tracePt t="8338" x="6678613" y="2263775"/>
          <p14:tracePt t="8348" x="6689725" y="2252663"/>
          <p14:tracePt t="8356" x="6723063" y="2252663"/>
          <p14:tracePt t="8365" x="6745288" y="2241550"/>
          <p14:tracePt t="8372" x="6769100" y="2241550"/>
          <p14:tracePt t="8382" x="6791325" y="2230438"/>
          <p14:tracePt t="8383" x="6824663" y="2219325"/>
          <p14:tracePt t="8392" x="6846888" y="2219325"/>
          <p14:tracePt t="8399" x="6858000" y="2219325"/>
          <p14:tracePt t="8406" x="6880225" y="2219325"/>
          <p14:tracePt t="8416" x="6902450" y="2219325"/>
          <p14:tracePt t="8422" x="6913563" y="2219325"/>
          <p14:tracePt t="8433" x="6935788" y="2219325"/>
          <p14:tracePt t="8439" x="6946900" y="2219325"/>
          <p14:tracePt t="8449" x="6970713" y="2219325"/>
          <p14:tracePt t="8455" x="6981825" y="2219325"/>
          <p14:tracePt t="8465" x="6992938" y="2219325"/>
          <p14:tracePt t="8471" x="7015163" y="2219325"/>
          <p14:tracePt t="8481" x="7026275" y="2219325"/>
          <p14:tracePt t="8488" x="7037388" y="2230438"/>
          <p14:tracePt t="8498" x="7048500" y="2230438"/>
          <p14:tracePt t="8515" x="7059613" y="2230438"/>
          <p14:tracePt t="8532" x="7070725" y="2230438"/>
          <p14:tracePt t="8549" x="7081838" y="2230438"/>
          <p14:tracePt t="8567" x="7092950" y="2230438"/>
          <p14:tracePt t="8598" x="7104063" y="2230438"/>
          <p14:tracePt t="8623" x="7115175" y="2230438"/>
          <p14:tracePt t="8686" x="7104063" y="2230438"/>
          <p14:tracePt t="8694" x="7092950" y="2230438"/>
          <p14:tracePt t="9038" x="7092950" y="2208213"/>
          <p14:tracePt t="9047" x="7104063" y="2208213"/>
          <p14:tracePt t="9056" x="7104063" y="2197100"/>
          <p14:tracePt t="9064" x="7104063" y="2184400"/>
          <p14:tracePt t="9072" x="7104063" y="2173288"/>
          <p14:tracePt t="9089" x="7104063" y="2162175"/>
          <p14:tracePt t="9105" x="7104063" y="2151063"/>
          <p14:tracePt t="9125" x="7104063" y="2139950"/>
          <p14:tracePt t="9133" x="7104063" y="2128838"/>
          <p14:tracePt t="9149" x="7104063" y="2117725"/>
          <p14:tracePt t="9165" x="7104063" y="2106613"/>
          <p14:tracePt t="9181" x="7104063" y="2095500"/>
          <p14:tracePt t="9191" x="7104063" y="2084388"/>
          <p14:tracePt t="9206" x="7092950" y="2084388"/>
          <p14:tracePt t="9222" x="7092950" y="2073275"/>
          <p14:tracePt t="9285" x="7081838" y="2062163"/>
          <p14:tracePt t="9844" x="7092950" y="2062163"/>
          <p14:tracePt t="9853" x="7092950" y="2073275"/>
          <p14:tracePt t="9876" x="7104063" y="2084388"/>
          <p14:tracePt t="9887" x="7104063" y="2095500"/>
          <p14:tracePt t="9896" x="7104063" y="2106613"/>
          <p14:tracePt t="9904" x="7115175" y="2117725"/>
          <p14:tracePt t="9914" x="7115175" y="2139950"/>
          <p14:tracePt t="9919" x="7126288" y="2162175"/>
          <p14:tracePt t="9931" x="7126288" y="2173288"/>
          <p14:tracePt t="9937" x="7126288" y="2197100"/>
          <p14:tracePt t="9947" x="7137400" y="2230438"/>
          <p14:tracePt t="9951" x="7150100" y="2252663"/>
          <p14:tracePt t="9961" x="7150100" y="2274888"/>
          <p14:tracePt t="9967" x="7150100" y="2308225"/>
          <p14:tracePt t="9978" x="7161213" y="2363788"/>
          <p14:tracePt t="9986" x="7161213" y="2387600"/>
          <p14:tracePt t="9996" x="7161213" y="2420938"/>
          <p14:tracePt t="9999" x="7161213" y="2465388"/>
          <p14:tracePt t="10007" x="7161213" y="2509838"/>
          <p14:tracePt t="10017" x="7161213" y="2554288"/>
          <p14:tracePt t="10025" x="7161213" y="2600325"/>
          <p14:tracePt t="10033" x="7161213" y="2644775"/>
          <p14:tracePt t="10041" x="7161213" y="2689225"/>
          <p14:tracePt t="10049" x="7161213" y="2733675"/>
          <p14:tracePt t="10059" x="7161213" y="2779713"/>
          <p14:tracePt t="10060" x="7161213" y="2801938"/>
          <p14:tracePt t="10069" x="7172325" y="2868613"/>
          <p14:tracePt t="10079" x="7172325" y="2901950"/>
          <p14:tracePt t="10086" x="7172325" y="2913063"/>
          <p14:tracePt t="10100" x="7172325" y="2946400"/>
          <p14:tracePt t="10101" x="7172325" y="2981325"/>
          <p14:tracePt t="10107" x="7183438" y="3014663"/>
          <p14:tracePt t="10116" x="7183438" y="3048000"/>
          <p14:tracePt t="10123" x="7183438" y="3081338"/>
          <p14:tracePt t="10132" x="7183438" y="3103563"/>
          <p14:tracePt t="10138" x="7183438" y="3125788"/>
          <p14:tracePt t="10148" x="7183438" y="3149600"/>
          <p14:tracePt t="10155" x="7183438" y="3171825"/>
          <p14:tracePt t="10163" x="7183438" y="3205163"/>
          <p14:tracePt t="10170" x="7183438" y="3216275"/>
          <p14:tracePt t="10179" x="7183438" y="3249613"/>
          <p14:tracePt t="10186" x="7183438" y="3271838"/>
          <p14:tracePt t="10199" x="7183438" y="3294063"/>
          <p14:tracePt t="10205" x="7183438" y="3316288"/>
          <p14:tracePt t="10211" x="7183438" y="3340100"/>
          <p14:tracePt t="10218" x="7183438" y="3351213"/>
          <p14:tracePt t="10227" x="7183438" y="3362325"/>
          <p14:tracePt t="10234" x="7183438" y="3373438"/>
          <p14:tracePt t="10243" x="7183438" y="3384550"/>
          <p14:tracePt t="10251" x="7183438" y="3395663"/>
          <p14:tracePt t="10266" x="7183438" y="3406775"/>
          <p14:tracePt t="10282" x="7183438" y="3417888"/>
          <p14:tracePt t="10300" x="7183438" y="3429000"/>
          <p14:tracePt t="10315" x="7183438" y="3440113"/>
          <p14:tracePt t="10339" x="7183438" y="3451225"/>
          <p14:tracePt t="10363" x="7183438" y="3462338"/>
          <p14:tracePt t="10547" x="7183438" y="3451225"/>
          <p14:tracePt t="10562" x="7183438" y="3440113"/>
          <p14:tracePt t="10570" x="7183438" y="3429000"/>
          <p14:tracePt t="10586" x="7183438" y="3406775"/>
          <p14:tracePt t="10587" x="7172325" y="3384550"/>
          <p14:tracePt t="10596" x="7172325" y="3362325"/>
          <p14:tracePt t="10604" x="7161213" y="3327400"/>
          <p14:tracePt t="10616" x="7161213" y="3305175"/>
          <p14:tracePt t="10626" x="7150100" y="3271838"/>
          <p14:tracePt t="10627" x="7137400" y="3238500"/>
          <p14:tracePt t="10638" x="7137400" y="3216275"/>
          <p14:tracePt t="10647" x="7126288" y="3182938"/>
          <p14:tracePt t="10656" x="7115175" y="3136900"/>
          <p14:tracePt t="10659" x="7104063" y="3103563"/>
          <p14:tracePt t="10668" x="7104063" y="3081338"/>
          <p14:tracePt t="10678" x="7092950" y="3025775"/>
          <p14:tracePt t="10689" x="7092950" y="2992438"/>
          <p14:tracePt t="10690" x="7092950" y="2946400"/>
          <p14:tracePt t="10698" x="7092950" y="2901950"/>
          <p14:tracePt t="10708" x="7092950" y="2857500"/>
          <p14:tracePt t="10716" x="7092950" y="2813050"/>
          <p14:tracePt t="10725" x="7092950" y="2768600"/>
          <p14:tracePt t="10733" x="7092950" y="2744788"/>
          <p14:tracePt t="10742" x="7092950" y="2711450"/>
          <p14:tracePt t="10750" x="7092950" y="2678113"/>
          <p14:tracePt t="10759" x="7092950" y="2655888"/>
          <p14:tracePt t="10768" x="7092950" y="2644775"/>
          <p14:tracePt t="10776" x="7092950" y="2633663"/>
          <p14:tracePt t="10789" x="7092950" y="2622550"/>
          <p14:tracePt t="10797" x="7092950" y="2611438"/>
          <p14:tracePt t="10858" x="7092950" y="2622550"/>
          <p14:tracePt t="10866" x="7092950" y="2633663"/>
          <p14:tracePt t="10873" x="7092950" y="2644775"/>
          <p14:tracePt t="10881" x="7092950" y="2655888"/>
          <p14:tracePt t="10889" x="7092950" y="2678113"/>
          <p14:tracePt t="10897" x="7092950" y="2689225"/>
          <p14:tracePt t="10905" x="7092950" y="2711450"/>
          <p14:tracePt t="10913" x="7092950" y="2744788"/>
          <p14:tracePt t="10921" x="7092950" y="2768600"/>
          <p14:tracePt t="10929" x="7104063" y="2813050"/>
          <p14:tracePt t="10937" x="7104063" y="2846388"/>
          <p14:tracePt t="10945" x="7104063" y="2890838"/>
          <p14:tracePt t="10953" x="7104063" y="2935288"/>
          <p14:tracePt t="10961" x="7104063" y="2992438"/>
          <p14:tracePt t="10969" x="7104063" y="3048000"/>
          <p14:tracePt t="10977" x="7104063" y="3103563"/>
          <p14:tracePt t="10985" x="7104063" y="3160713"/>
          <p14:tracePt t="10994" x="7104063" y="3227388"/>
          <p14:tracePt t="11001" x="7104063" y="3294063"/>
          <p14:tracePt t="11011" x="7104063" y="3351213"/>
          <p14:tracePt t="11017" x="7104063" y="3406775"/>
          <p14:tracePt t="11027" x="7115175" y="3462338"/>
          <p14:tracePt t="11034" x="7115175" y="3506788"/>
          <p14:tracePt t="11044" x="7115175" y="3563938"/>
          <p14:tracePt t="11050" x="7115175" y="3608388"/>
          <p14:tracePt t="11060" x="7115175" y="3652838"/>
          <p14:tracePt t="11066" x="7115175" y="3708400"/>
          <p14:tracePt t="11076" x="7126288" y="3754438"/>
          <p14:tracePt t="11084" x="7126288" y="3798888"/>
          <p14:tracePt t="11093" x="7126288" y="3854450"/>
          <p14:tracePt t="11099" x="7126288" y="3898900"/>
          <p14:tracePt t="11110" x="7126288" y="3933825"/>
          <p14:tracePt t="11116" x="7126288" y="3989388"/>
          <p14:tracePt t="11126" x="7126288" y="4011613"/>
          <p14:tracePt t="11132" x="7126288" y="4044950"/>
          <p14:tracePt t="11144" x="7126288" y="4078288"/>
          <p14:tracePt t="11150" x="7126288" y="4113213"/>
          <p14:tracePt t="11160" x="7126288" y="4135438"/>
          <p14:tracePt t="11161" x="7126288" y="4146550"/>
          <p14:tracePt t="11168" x="7126288" y="4168775"/>
          <p14:tracePt t="11177" x="7126288" y="4179888"/>
          <p14:tracePt t="11185" x="7126288" y="4191000"/>
          <p14:tracePt t="11201" x="7126288" y="4202113"/>
          <p14:tracePt t="11210" x="7126288" y="4213225"/>
          <p14:tracePt t="11216" x="7126288" y="4224338"/>
          <p14:tracePt t="11226" x="7126288" y="4235450"/>
          <p14:tracePt t="11232" x="7115175" y="4257675"/>
          <p14:tracePt t="11242" x="7115175" y="4279900"/>
          <p14:tracePt t="11248" x="7115175" y="4303713"/>
          <p14:tracePt t="11256" x="7115175" y="4325938"/>
          <p14:tracePt t="11264" x="7115175" y="4348163"/>
          <p14:tracePt t="11276" x="7115175" y="4370388"/>
          <p14:tracePt t="11283" x="7115175" y="4381500"/>
          <p14:tracePt t="11289" x="7115175" y="4392613"/>
          <p14:tracePt t="11297" x="7115175" y="4403725"/>
          <p14:tracePt t="11304" x="7115175" y="4414838"/>
          <p14:tracePt t="11328" x="7115175" y="4425950"/>
          <p14:tracePt t="11720" x="7115175" y="4414838"/>
          <p14:tracePt t="11730" x="7104063" y="4414838"/>
          <p14:tracePt t="11737" x="7104063" y="4403725"/>
          <p14:tracePt t="11746" x="7092950" y="4392613"/>
          <p14:tracePt t="11756" x="7092950" y="4381500"/>
          <p14:tracePt t="11764" x="7081838" y="4370388"/>
          <p14:tracePt t="11771" x="7070725" y="4359275"/>
          <p14:tracePt t="11783" x="7070725" y="4348163"/>
          <p14:tracePt t="11792" x="7070725" y="4337050"/>
          <p14:tracePt t="11793" x="7059613" y="4325938"/>
          <p14:tracePt t="11803" x="7059613" y="4314825"/>
          <p14:tracePt t="11812" x="7059613" y="4303713"/>
          <p14:tracePt t="11821" x="7059613" y="4292600"/>
          <p14:tracePt t="11830" x="7059613" y="4279900"/>
          <p14:tracePt t="11838" x="7048500" y="4268788"/>
          <p14:tracePt t="11850" x="7048500" y="4246563"/>
          <p14:tracePt t="11858" x="7048500" y="4235450"/>
          <p14:tracePt t="11871" x="7048500" y="4224338"/>
          <p14:tracePt t="11887" x="7048500" y="4213225"/>
          <p14:tracePt t="11920" x="7048500" y="4202113"/>
          <p14:tracePt t="11944" x="7048500" y="4191000"/>
          <p14:tracePt t="11968" x="7059613" y="4191000"/>
          <p14:tracePt t="11984" x="7059613" y="4179888"/>
          <p14:tracePt t="12016" x="7059613" y="4168775"/>
          <p14:tracePt t="12034" x="7070725" y="4168775"/>
          <p14:tracePt t="12127" x="7081838" y="4168775"/>
          <p14:tracePt t="12167" x="7092950" y="4157663"/>
          <p14:tracePt t="12207" x="7104063" y="4157663"/>
          <p14:tracePt t="12247" x="7115175" y="4157663"/>
          <p14:tracePt t="12287" x="7126288" y="4157663"/>
          <p14:tracePt t="12319" x="7137400" y="4157663"/>
          <p14:tracePt t="12352" x="7150100" y="4157663"/>
          <p14:tracePt t="12646" x="7137400" y="4157663"/>
          <p14:tracePt t="12662" x="7126288" y="4157663"/>
          <p14:tracePt t="12678" x="7115175" y="4157663"/>
          <p14:tracePt t="12688" x="7115175" y="4168775"/>
          <p14:tracePt t="12718" x="7104063" y="4179888"/>
          <p14:tracePt t="12750" x="7092950" y="4191000"/>
          <p14:tracePt t="12782" x="7081838" y="4191000"/>
          <p14:tracePt t="13086" x="7081838" y="4179888"/>
          <p14:tracePt t="13096" x="7081838" y="4157663"/>
          <p14:tracePt t="13101" x="7070725" y="4124325"/>
          <p14:tracePt t="13111" x="7048500" y="4078288"/>
          <p14:tracePt t="13118" x="7037388" y="4022725"/>
          <p14:tracePt t="13127" x="7015163" y="3956050"/>
          <p14:tracePt t="13133" x="6992938" y="3876675"/>
          <p14:tracePt t="13141" x="6970713" y="3798888"/>
          <p14:tracePt t="13150" x="6946900" y="3708400"/>
          <p14:tracePt t="13157" x="6924675" y="3619500"/>
          <p14:tracePt t="13166" x="6902450" y="3541713"/>
          <p14:tracePt t="13173" x="6880225" y="3462338"/>
          <p14:tracePt t="13182" x="6869113" y="3384550"/>
          <p14:tracePt t="13191" x="6858000" y="3327400"/>
          <p14:tracePt t="13199" x="6846888" y="3260725"/>
          <p14:tracePt t="13206" x="6846888" y="3238500"/>
          <p14:tracePt t="13216" x="6835775" y="3194050"/>
          <p14:tracePt t="13222" x="6835775" y="3114675"/>
          <p14:tracePt t="13231" x="6835775" y="3081338"/>
          <p14:tracePt t="13238" x="6824663" y="3025775"/>
          <p14:tracePt t="13249" x="6824663" y="2992438"/>
          <p14:tracePt t="13255" x="6824663" y="2935288"/>
          <p14:tracePt t="13266" x="6813550" y="2879725"/>
          <p14:tracePt t="13273" x="6813550" y="2835275"/>
          <p14:tracePt t="13282" x="6813550" y="2779713"/>
          <p14:tracePt t="13288" x="6802438" y="2733675"/>
          <p14:tracePt t="13299" x="6802438" y="2700338"/>
          <p14:tracePt t="13301" x="6802438" y="2667000"/>
          <p14:tracePt t="13309" x="6802438" y="2622550"/>
          <p14:tracePt t="13316" x="6802438" y="2578100"/>
          <p14:tracePt t="13324" x="6802438" y="2543175"/>
          <p14:tracePt t="13333" x="6802438" y="2520950"/>
          <p14:tracePt t="13340" x="6802438" y="2498725"/>
          <p14:tracePt t="13349" x="6802438" y="2476500"/>
          <p14:tracePt t="13356" x="6802438" y="2454275"/>
          <p14:tracePt t="13366" x="6802438" y="2443163"/>
          <p14:tracePt t="13373" x="6802438" y="2432050"/>
          <p14:tracePt t="13382" x="6802438" y="2409825"/>
          <p14:tracePt t="13389" x="6802438" y="2398713"/>
          <p14:tracePt t="13399" x="6802438" y="2387600"/>
          <p14:tracePt t="13405" x="6802438" y="2374900"/>
          <p14:tracePt t="13415" x="6802438" y="2363788"/>
          <p14:tracePt t="13421" x="6802438" y="2352675"/>
          <p14:tracePt t="13437" x="6802438" y="2341563"/>
          <p14:tracePt t="13449" x="6802438" y="2330450"/>
          <p14:tracePt t="13455" x="6813550" y="2330450"/>
          <p14:tracePt t="13471" x="6813550" y="2319338"/>
          <p14:tracePt t="13557" x="6813550" y="2308225"/>
          <p14:tracePt t="13566" x="6824663" y="2308225"/>
          <p14:tracePt t="13572" x="6824663" y="2297113"/>
          <p14:tracePt t="13588" x="6835775" y="2297113"/>
          <p14:tracePt t="13612" x="6846888" y="2286000"/>
          <p14:tracePt t="13621" x="6858000" y="2286000"/>
          <p14:tracePt t="13636" x="6869113" y="2286000"/>
          <p14:tracePt t="13644" x="6880225" y="2286000"/>
          <p14:tracePt t="13660" x="6891338" y="2286000"/>
          <p14:tracePt t="13675" x="6902450" y="2286000"/>
          <p14:tracePt t="13707" x="6913563" y="2286000"/>
          <p14:tracePt t="14251" x="6924675" y="2286000"/>
          <p14:tracePt t="14261" x="6924675" y="2308225"/>
          <p14:tracePt t="14270" x="6946900" y="2319338"/>
          <p14:tracePt t="14279" x="6959600" y="2341563"/>
          <p14:tracePt t="14286" x="6959600" y="2352675"/>
          <p14:tracePt t="14295" x="6970713" y="2363788"/>
          <p14:tracePt t="14307" x="6981825" y="2387600"/>
          <p14:tracePt t="14314" x="6992938" y="2409825"/>
          <p14:tracePt t="14326" x="7004050" y="2432050"/>
          <p14:tracePt t="14335" x="7015163" y="2465388"/>
          <p14:tracePt t="14336" x="7026275" y="2498725"/>
          <p14:tracePt t="14347" x="7037388" y="2532063"/>
          <p14:tracePt t="14356" x="7048500" y="2565400"/>
          <p14:tracePt t="14358" x="7048500" y="2622550"/>
          <p14:tracePt t="14370" x="7059613" y="2678113"/>
          <p14:tracePt t="14372" x="7059613" y="2733675"/>
          <p14:tracePt t="14382" x="7070725" y="2790825"/>
          <p14:tracePt t="14392" x="7070725" y="2857500"/>
          <p14:tracePt t="14400" x="7070725" y="2924175"/>
          <p14:tracePt t="14412" x="7070725" y="2992438"/>
          <p14:tracePt t="14413" x="7070725" y="3059113"/>
          <p14:tracePt t="14424" x="7070725" y="3103563"/>
          <p14:tracePt t="14433" x="7070725" y="3125788"/>
          <p14:tracePt t="14443" x="7070725" y="3182938"/>
          <p14:tracePt t="14445" x="7070725" y="3216275"/>
          <p14:tracePt t="14453" x="7070725" y="3249613"/>
          <p14:tracePt t="14463" x="7070725" y="3282950"/>
          <p14:tracePt t="14472" x="7070725" y="3316288"/>
          <p14:tracePt t="14480" x="7059613" y="3340100"/>
          <p14:tracePt t="14490" x="7059613" y="3362325"/>
          <p14:tracePt t="14498" x="7048500" y="3384550"/>
          <p14:tracePt t="14499" x="7037388" y="3406775"/>
          <p14:tracePt t="14508" x="7037388" y="3417888"/>
          <p14:tracePt t="14516" x="7026275" y="3429000"/>
          <p14:tracePt t="14524" x="7026275" y="3451225"/>
          <p14:tracePt t="14531" x="7015163" y="3451225"/>
          <p14:tracePt t="14540" x="7015163" y="3462338"/>
          <p14:tracePt t="14557" x="7004050" y="3473450"/>
          <p14:tracePt t="14590" x="7004050" y="3484563"/>
          <p14:tracePt t="14596" x="6992938" y="3484563"/>
          <p14:tracePt t="14612" x="6981825" y="3495675"/>
          <p14:tracePt t="14628" x="6970713" y="3495675"/>
          <p14:tracePt t="14714" x="6970713" y="3484563"/>
          <p14:tracePt t="14724" x="6970713" y="3462338"/>
          <p14:tracePt t="14730" x="6970713" y="3451225"/>
          <p14:tracePt t="14739" x="6970713" y="3440113"/>
          <p14:tracePt t="14745" x="6970713" y="3417888"/>
          <p14:tracePt t="14753" x="6981825" y="3395663"/>
          <p14:tracePt t="14762" x="6981825" y="3373438"/>
          <p14:tracePt t="14769" x="6981825" y="3362325"/>
          <p14:tracePt t="14777" x="6981825" y="3351213"/>
          <p14:tracePt t="14789" x="6981825" y="3340100"/>
          <p14:tracePt t="14796" x="6992938" y="3327400"/>
          <p14:tracePt t="14803" x="6992938" y="3316288"/>
          <p14:tracePt t="14817" x="6992938" y="3305175"/>
          <p14:tracePt t="14825" x="7004050" y="3294063"/>
          <p14:tracePt t="14833" x="7004050" y="3282950"/>
          <p14:tracePt t="14841" x="7004050" y="3271838"/>
          <p14:tracePt t="14849" x="7015163" y="3249613"/>
          <p14:tracePt t="14858" x="7026275" y="3238500"/>
          <p14:tracePt t="14866" x="7026275" y="3216275"/>
          <p14:tracePt t="14873" x="7037388" y="3205163"/>
          <p14:tracePt t="14881" x="7048500" y="3182938"/>
          <p14:tracePt t="14889" x="7059613" y="3171825"/>
          <p14:tracePt t="14897" x="7070725" y="3160713"/>
          <p14:tracePt t="14906" x="7081838" y="3149600"/>
          <p14:tracePt t="14913" x="7092950" y="3136900"/>
          <p14:tracePt t="14922" x="7104063" y="3136900"/>
          <p14:tracePt t="14929" x="7104063" y="3125788"/>
          <p14:tracePt t="14938" x="7115175" y="3125788"/>
          <p14:tracePt t="14945" x="7126288" y="3125788"/>
          <p14:tracePt t="14953" x="7137400" y="3125788"/>
          <p14:tracePt t="14969" x="7150100" y="3125788"/>
          <p14:tracePt t="14985" x="7161213" y="3125788"/>
          <p14:tracePt t="14993" x="7172325" y="3125788"/>
          <p14:tracePt t="15012" x="7183438" y="3125788"/>
          <p14:tracePt t="15017" x="7194550" y="3136900"/>
          <p14:tracePt t="15033" x="7205663" y="3149600"/>
          <p14:tracePt t="15041" x="7216775" y="3160713"/>
          <p14:tracePt t="15056" x="7227888" y="3171825"/>
          <p14:tracePt t="15064" x="7239000" y="3194050"/>
          <p14:tracePt t="15073" x="7239000" y="3205163"/>
          <p14:tracePt t="15080" x="7239000" y="3238500"/>
          <p14:tracePt t="15089" x="7250113" y="3260725"/>
          <p14:tracePt t="15097" x="7250113" y="3294063"/>
          <p14:tracePt t="15106" x="7250113" y="3327400"/>
          <p14:tracePt t="15113" x="7250113" y="3373438"/>
          <p14:tracePt t="15120" x="7250113" y="3417888"/>
          <p14:tracePt t="15129" x="7250113" y="3462338"/>
          <p14:tracePt t="15137" x="7250113" y="3506788"/>
          <p14:tracePt t="15145" x="7250113" y="3552825"/>
          <p14:tracePt t="15153" x="7250113" y="3597275"/>
          <p14:tracePt t="15160" x="7250113" y="3641725"/>
          <p14:tracePt t="15173" x="7250113" y="3686175"/>
          <p14:tracePt t="15179" x="7250113" y="3732213"/>
          <p14:tracePt t="15185" x="7250113" y="3776663"/>
          <p14:tracePt t="15193" x="7250113" y="3821113"/>
          <p14:tracePt t="15200" x="7250113" y="3865563"/>
          <p14:tracePt t="15209" x="7250113" y="3911600"/>
          <p14:tracePt t="15216" x="7239000" y="3956050"/>
          <p14:tracePt t="15225" x="7239000" y="3978275"/>
          <p14:tracePt t="15232" x="7239000" y="4022725"/>
          <p14:tracePt t="15241" x="7239000" y="4044950"/>
          <p14:tracePt t="15248" x="7227888" y="4078288"/>
          <p14:tracePt t="15257" x="7227888" y="4102100"/>
          <p14:tracePt t="15264" x="7227888" y="4124325"/>
          <p14:tracePt t="15274" x="7216775" y="4135438"/>
          <p14:tracePt t="15281" x="7216775" y="4146550"/>
          <p14:tracePt t="15290" x="7216775" y="4157663"/>
          <p14:tracePt t="15308" x="7205663" y="4168775"/>
          <p14:tracePt t="15316" x="7205663" y="4179888"/>
          <p14:tracePt t="15329" x="7205663" y="4191000"/>
          <p14:tracePt t="15336" x="7205663" y="4202113"/>
          <p14:tracePt t="15344" x="7194550" y="4213225"/>
          <p14:tracePt t="15356" x="7194550" y="4235450"/>
          <p14:tracePt t="15362" x="7194550" y="4246563"/>
          <p14:tracePt t="15368" x="7194550" y="4257675"/>
          <p14:tracePt t="15376" x="7194550" y="4268788"/>
          <p14:tracePt t="15384" x="7194550" y="4279900"/>
          <p14:tracePt t="15392" x="7194550" y="4292600"/>
          <p14:tracePt t="15400" x="7194550" y="4303713"/>
          <p14:tracePt t="15416" x="7194550" y="4314825"/>
          <p14:tracePt t="15448" x="7194550" y="4325938"/>
          <p14:tracePt t="15880" x="7194550" y="4314825"/>
          <p14:tracePt t="15889" x="7183438" y="4292600"/>
          <p14:tracePt t="15900" x="7172325" y="4268788"/>
          <p14:tracePt t="15908" x="7172325" y="4235450"/>
          <p14:tracePt t="15916" x="7161213" y="4202113"/>
          <p14:tracePt t="15929" x="7137400" y="4124325"/>
          <p14:tracePt t="15938" x="7115175" y="4078288"/>
          <p14:tracePt t="15948" x="7104063" y="4033838"/>
          <p14:tracePt t="15954" x="7092950" y="3978275"/>
          <p14:tracePt t="15967" x="7081838" y="3922713"/>
          <p14:tracePt t="15975" x="7081838" y="3854450"/>
          <p14:tracePt t="15984" x="7070725" y="3787775"/>
          <p14:tracePt t="15987" x="7070725" y="3721100"/>
          <p14:tracePt t="15998" x="7070725" y="3652838"/>
          <p14:tracePt t="16005" x="7070725" y="3586163"/>
          <p14:tracePt t="16014" x="7070725" y="3517900"/>
          <p14:tracePt t="16015" x="7070725" y="3462338"/>
          <p14:tracePt t="16025" x="7070725" y="3417888"/>
          <p14:tracePt t="16033" x="7070725" y="3384550"/>
          <p14:tracePt t="16042" x="7070725" y="3351213"/>
          <p14:tracePt t="16050" x="7070725" y="3305175"/>
          <p14:tracePt t="16057" x="7070725" y="3271838"/>
          <p14:tracePt t="16066" x="7070725" y="3249613"/>
          <p14:tracePt t="16073" x="7070725" y="3227388"/>
          <p14:tracePt t="16082" x="7070725" y="3216275"/>
          <p14:tracePt t="16090" x="7070725" y="3205163"/>
          <p14:tracePt t="16105" x="7081838" y="3194050"/>
          <p14:tracePt t="16136" x="7081838" y="3182938"/>
          <p14:tracePt t="16152" x="7092950" y="3182938"/>
          <p14:tracePt t="16169" x="7104063" y="3182938"/>
          <p14:tracePt t="16177" x="7115175" y="3182938"/>
          <p14:tracePt t="16187" x="7126288" y="3182938"/>
          <p14:tracePt t="16195" x="7137400" y="3205163"/>
          <p14:tracePt t="16204" x="7150100" y="3216275"/>
          <p14:tracePt t="16207" x="7161213" y="3238500"/>
          <p14:tracePt t="16219" x="7172325" y="3271838"/>
          <p14:tracePt t="16228" x="7183438" y="3305175"/>
          <p14:tracePt t="16238" x="7194550" y="3327400"/>
          <p14:tracePt t="16239" x="7205663" y="3351213"/>
          <p14:tracePt t="16249" x="7205663" y="3384550"/>
          <p14:tracePt t="16257" x="7216775" y="3417888"/>
          <p14:tracePt t="16270" x="7216775" y="3440113"/>
          <p14:tracePt t="16271" x="7227888" y="3473450"/>
          <p14:tracePt t="16280" x="7227888" y="3495675"/>
          <p14:tracePt t="16290" x="7227888" y="3517900"/>
          <p14:tracePt t="16297" x="7227888" y="3530600"/>
          <p14:tracePt t="16308" x="7227888" y="3552825"/>
          <p14:tracePt t="16315" x="7227888" y="3563938"/>
          <p14:tracePt t="16324" x="7227888" y="3575050"/>
          <p14:tracePt t="16336" x="7227888" y="3597275"/>
          <p14:tracePt t="16338" x="7227888" y="3608388"/>
          <p14:tracePt t="16346" x="7227888" y="3619500"/>
          <p14:tracePt t="16356" x="7227888" y="3630613"/>
          <p14:tracePt t="16364" x="7227888" y="3641725"/>
          <p14:tracePt t="16373" x="7216775" y="3652838"/>
          <p14:tracePt t="16381" x="7216775" y="3663950"/>
          <p14:tracePt t="16387" x="7216775" y="3675063"/>
          <p14:tracePt t="16408" x="7205663" y="3686175"/>
          <p14:tracePt t="16425" x="7205663" y="3697288"/>
          <p14:tracePt t="16458" x="7194550" y="3708400"/>
          <p14:tracePt t="16477" x="7183438" y="3708400"/>
          <p14:tracePt t="16487" x="7183438" y="3721100"/>
          <p14:tracePt t="16494" x="7183438" y="3732213"/>
          <p14:tracePt t="16504" x="7172325" y="3732213"/>
          <p14:tracePt t="16520" x="7172325" y="3743325"/>
          <p14:tracePt t="16542" x="7161213" y="3743325"/>
          <p14:tracePt t="16550" x="7161213" y="3754438"/>
          <p14:tracePt t="16582" x="7161213" y="3765550"/>
          <p14:tracePt t="16590" x="7150100" y="3765550"/>
          <p14:tracePt t="16598" x="7150100" y="3776663"/>
          <p14:tracePt t="16606" x="7150100" y="3787775"/>
          <p14:tracePt t="16614" x="7150100" y="3798888"/>
          <p14:tracePt t="16622" x="7150100" y="3821113"/>
          <p14:tracePt t="16629" x="7150100" y="3832225"/>
          <p14:tracePt t="16638" x="7150100" y="3854450"/>
          <p14:tracePt t="16646" x="7150100" y="3876675"/>
          <p14:tracePt t="16653" x="7150100" y="3887788"/>
          <p14:tracePt t="16662" x="7150100" y="3911600"/>
          <p14:tracePt t="16670" x="7150100" y="3933825"/>
          <p14:tracePt t="16677" x="7150100" y="3956050"/>
          <p14:tracePt t="16694" x="7150100" y="3967163"/>
          <p14:tracePt t="16703" x="7150100" y="3978275"/>
          <p14:tracePt t="16709" x="7150100" y="3989388"/>
          <p14:tracePt t="16718" x="7150100" y="4000500"/>
          <p14:tracePt t="16735" x="7161213" y="4011613"/>
          <p14:tracePt t="16742" x="7161213" y="4022725"/>
          <p14:tracePt t="16749" x="7161213" y="4033838"/>
          <p14:tracePt t="16757" x="7161213" y="4056063"/>
          <p14:tracePt t="16765" x="7161213" y="4067175"/>
          <p14:tracePt t="16773" x="7161213" y="4078288"/>
          <p14:tracePt t="16781" x="7161213" y="4102100"/>
          <p14:tracePt t="16789" x="7161213" y="4124325"/>
          <p14:tracePt t="16797" x="7161213" y="4135438"/>
          <p14:tracePt t="16805" x="7161213" y="4146550"/>
          <p14:tracePt t="16813" x="7161213" y="4168775"/>
          <p14:tracePt t="16821" x="7161213" y="4179888"/>
          <p14:tracePt t="16829" x="7161213" y="4191000"/>
          <p14:tracePt t="16853" x="7161213" y="4202113"/>
          <p14:tracePt t="16894" x="7161213" y="4213225"/>
          <p14:tracePt t="16926" x="7161213" y="4224338"/>
          <p14:tracePt t="16941" x="7161213" y="4235450"/>
          <p14:tracePt t="16957" x="7161213" y="4246563"/>
          <p14:tracePt t="16990" x="7161213" y="4257675"/>
          <p14:tracePt t="17086" x="7172325" y="4257675"/>
          <p14:tracePt t="17469" x="7150100" y="4257675"/>
          <p14:tracePt t="17478" x="7137400" y="4257675"/>
          <p14:tracePt t="17486" x="7115175" y="4257675"/>
          <p14:tracePt t="17494" x="7092950" y="4257675"/>
          <p14:tracePt t="17503" x="7070725" y="4257675"/>
          <p14:tracePt t="17509" x="6992938" y="4257675"/>
          <p14:tracePt t="17519" x="6913563" y="4235450"/>
          <p14:tracePt t="17529" x="6835775" y="4213225"/>
          <p14:tracePt t="17539" x="6734175" y="4191000"/>
          <p14:tracePt t="17549" x="6611938" y="4146550"/>
          <p14:tracePt t="17551" x="6488113" y="4113213"/>
          <p14:tracePt t="17562" x="6353175" y="4067175"/>
          <p14:tracePt t="17572" x="6197600" y="4000500"/>
          <p14:tracePt t="17574" x="6062663" y="3956050"/>
          <p14:tracePt t="17583" x="5905500" y="3898900"/>
          <p14:tracePt t="17597" x="5759450" y="3832225"/>
          <p14:tracePt t="17606" x="5626100" y="3776663"/>
          <p14:tracePt t="17608" x="5491163" y="3721100"/>
          <p14:tracePt t="17617" x="5356225" y="3675063"/>
          <p14:tracePt t="17627" x="5232400" y="3630613"/>
          <p14:tracePt t="17638" x="5110163" y="3586163"/>
          <p14:tracePt t="17639" x="4975225" y="3552825"/>
          <p14:tracePt t="17650" x="4864100" y="3517900"/>
          <p14:tracePt t="17659" x="4729163" y="3495675"/>
          <p14:tracePt t="17662" x="4594225" y="3462338"/>
          <p14:tracePt t="17673" x="4470400" y="3440113"/>
          <p14:tracePt t="17677" x="4337050" y="3417888"/>
          <p14:tracePt t="17688" x="4202113" y="3406775"/>
          <p14:tracePt t="17698" x="4078288" y="3384550"/>
          <p14:tracePt t="17708" x="4011613" y="3373438"/>
          <p14:tracePt t="17709" x="3898900" y="3351213"/>
          <p14:tracePt t="17718" x="3787775" y="3327400"/>
          <p14:tracePt t="17725" x="3675063" y="3316288"/>
          <p14:tracePt t="17733" x="3575050" y="3294063"/>
          <p14:tracePt t="17740" x="3473450" y="3260725"/>
          <p14:tracePt t="17748" x="3384550" y="3238500"/>
          <p14:tracePt t="17756" x="3316288" y="3216275"/>
          <p14:tracePt t="17764" x="3260725" y="3182938"/>
          <p14:tracePt t="17772" x="3205163" y="3160713"/>
          <p14:tracePt t="17781" x="3149600" y="3149600"/>
          <p14:tracePt t="17788" x="3103563" y="3125788"/>
          <p14:tracePt t="17797" x="3059113" y="3103563"/>
          <p14:tracePt t="17804" x="3014663" y="3092450"/>
          <p14:tracePt t="17814" x="2992438" y="3081338"/>
          <p14:tracePt t="17821" x="2959100" y="3081338"/>
          <p14:tracePt t="17830" x="2901950" y="3070225"/>
          <p14:tracePt t="17838" x="2879725" y="3059113"/>
          <p14:tracePt t="17846" x="2824163" y="3059113"/>
          <p14:tracePt t="17853" x="2790825" y="3059113"/>
          <p14:tracePt t="17864" x="2744788" y="3059113"/>
          <p14:tracePt t="17870" x="2711450" y="3059113"/>
          <p14:tracePt t="17880" x="2700338" y="3059113"/>
          <p14:tracePt t="17887" x="2655888" y="3059113"/>
          <p14:tracePt t="17897" x="2633663" y="3059113"/>
          <p14:tracePt t="17903" x="2600325" y="3059113"/>
          <p14:tracePt t="17913" x="2565400" y="3059113"/>
          <p14:tracePt t="17919" x="2543175" y="3059113"/>
          <p14:tracePt t="17930" x="2520950" y="3070225"/>
          <p14:tracePt t="17937" x="2498725" y="3070225"/>
          <p14:tracePt t="17946" x="2476500" y="3070225"/>
          <p14:tracePt t="17953" x="2465388" y="3070225"/>
          <p14:tracePt t="17964" x="2454275" y="3070225"/>
          <p14:tracePt t="17965" x="2454275" y="3081338"/>
          <p14:tracePt t="17980" x="2443163" y="3081338"/>
          <p14:tracePt t="17996" x="2443163" y="3092450"/>
          <p14:tracePt t="18003" x="2432050" y="3092450"/>
          <p14:tracePt t="18013" x="2432050" y="3103563"/>
          <p14:tracePt t="18029" x="2432050" y="3114675"/>
          <p14:tracePt t="18035" x="2420938" y="3114675"/>
          <p14:tracePt t="18060" x="2420938" y="3125788"/>
          <p14:tracePt t="18076" x="2420938" y="3136900"/>
          <p14:tracePt t="18092" x="2420938" y="3149600"/>
          <p14:tracePt t="18108" x="2409825" y="3160713"/>
          <p14:tracePt t="18117" x="2409825" y="3171825"/>
          <p14:tracePt t="18123" x="2409825" y="3182938"/>
          <p14:tracePt t="18132" x="2409825" y="3194050"/>
          <p14:tracePt t="18139" x="2409825" y="3205163"/>
          <p14:tracePt t="18147" x="2409825" y="3227388"/>
          <p14:tracePt t="18155" x="2409825" y="3238500"/>
          <p14:tracePt t="18171" x="2409825" y="3249613"/>
          <p14:tracePt t="18180" x="2420938" y="3260725"/>
          <p14:tracePt t="18187" x="2420938" y="3271838"/>
          <p14:tracePt t="18203" x="2432050" y="3271838"/>
          <p14:tracePt t="18212" x="2432050" y="3282950"/>
          <p14:tracePt t="18219" x="2443163" y="3282950"/>
          <p14:tracePt t="18229" x="2443163" y="3294063"/>
          <p14:tracePt t="18235" x="2454275" y="3294063"/>
          <p14:tracePt t="18251" x="2465388" y="3294063"/>
          <p14:tracePt t="18259" x="2465388" y="3305175"/>
          <p14:tracePt t="18275" x="2476500" y="3305175"/>
          <p14:tracePt t="18299" x="2487613" y="3305175"/>
          <p14:tracePt t="18315" x="2498725" y="3305175"/>
          <p14:tracePt t="18348" x="2509838" y="3305175"/>
          <p14:tracePt t="18651" x="2520950" y="3305175"/>
          <p14:tracePt t="18683" x="2532063" y="3305175"/>
          <p14:tracePt t="18723" x="2543175" y="3305175"/>
          <p14:tracePt t="18763" x="2554288" y="3305175"/>
          <p14:tracePt t="18787" x="2565400" y="3305175"/>
          <p14:tracePt t="18796" x="2578100" y="3305175"/>
          <p14:tracePt t="18803" x="2589213" y="3305175"/>
          <p14:tracePt t="18820" x="2600325" y="3305175"/>
          <p14:tracePt t="18834" x="2611438" y="3305175"/>
          <p14:tracePt t="18835" x="2622550" y="3305175"/>
          <p14:tracePt t="18843" x="2633663" y="3305175"/>
          <p14:tracePt t="18858" x="2644775" y="3305175"/>
          <p14:tracePt t="18874" x="2655888" y="3305175"/>
          <p14:tracePt t="19625" x="2655888" y="3294063"/>
          <p14:tracePt t="19636" x="2655888" y="3271838"/>
          <p14:tracePt t="19643" x="2655888" y="3227388"/>
          <p14:tracePt t="19653" x="2655888" y="3182938"/>
          <p14:tracePt t="19661" x="2655888" y="3125788"/>
          <p14:tracePt t="19669" x="2667000" y="3070225"/>
          <p14:tracePt t="19682" x="2667000" y="2992438"/>
          <p14:tracePt t="19683" x="2667000" y="2924175"/>
          <p14:tracePt t="19693" x="2667000" y="2857500"/>
          <p14:tracePt t="19701" x="2667000" y="2790825"/>
          <p14:tracePt t="19708" x="2667000" y="2722563"/>
          <p14:tracePt t="19718" x="2678113" y="2667000"/>
          <p14:tracePt t="19728" x="2678113" y="2611438"/>
          <p14:tracePt t="19739" x="2678113" y="2543175"/>
          <p14:tracePt t="19747" x="2689225" y="2498725"/>
          <p14:tracePt t="19758" x="2689225" y="2465388"/>
          <p14:tracePt t="19766" x="2700338" y="2420938"/>
          <p14:tracePt t="19776" x="2700338" y="2387600"/>
          <p14:tracePt t="19778" x="2700338" y="2363788"/>
          <p14:tracePt t="19786" x="2700338" y="2330450"/>
          <p14:tracePt t="19794" x="2700338" y="2297113"/>
          <p14:tracePt t="19806" x="2700338" y="2274888"/>
          <p14:tracePt t="19814" x="2700338" y="2252663"/>
          <p14:tracePt t="19822" x="2700338" y="2230438"/>
          <p14:tracePt t="19831" x="2700338" y="2208213"/>
          <p14:tracePt t="19832" x="2700338" y="2184400"/>
          <p14:tracePt t="19842" x="2700338" y="2162175"/>
          <p14:tracePt t="19850" x="2700338" y="2151063"/>
          <p14:tracePt t="19860" x="2700338" y="2128838"/>
          <p14:tracePt t="19868" x="2700338" y="2117725"/>
          <p14:tracePt t="19875" x="2700338" y="2095500"/>
          <p14:tracePt t="19889" x="2700338" y="2084388"/>
          <p14:tracePt t="19890" x="2700338" y="2073275"/>
          <p14:tracePt t="19905" x="2700338" y="2062163"/>
          <p14:tracePt t="19923" x="2700338" y="2051050"/>
          <p14:tracePt t="19930" x="2689225" y="2051050"/>
          <p14:tracePt t="19977" x="2689225" y="2039938"/>
          <p14:tracePt t="20000" x="2689225" y="2028825"/>
          <p14:tracePt t="20008" x="2689225" y="2017713"/>
          <p14:tracePt t="20016" x="2689225" y="2006600"/>
          <p14:tracePt t="20024" x="2700338" y="2006600"/>
          <p14:tracePt t="20032" x="2700338" y="1993900"/>
          <p14:tracePt t="20040" x="2700338" y="1982788"/>
          <p14:tracePt t="20058" x="2700338" y="1971675"/>
          <p14:tracePt t="20128" x="2711450" y="1971675"/>
          <p14:tracePt t="20168" x="2711450" y="1982788"/>
          <p14:tracePt t="20192" x="2722563" y="1993900"/>
          <p14:tracePt t="20207" x="2722563" y="2006600"/>
          <p14:tracePt t="20224" x="2722563" y="2017713"/>
          <p14:tracePt t="20232" x="2733675" y="2017713"/>
          <p14:tracePt t="20239" x="2733675" y="2028825"/>
          <p14:tracePt t="20247" x="2733675" y="2039938"/>
          <p14:tracePt t="20272" x="2744788" y="2051050"/>
          <p14:tracePt t="20287" x="2744788" y="2062163"/>
          <p14:tracePt t="20304" x="2744788" y="2073275"/>
          <p14:tracePt t="20313" x="2755900" y="2073275"/>
          <p14:tracePt t="20320" x="2755900" y="2084388"/>
          <p14:tracePt t="20329" x="2755900" y="2095500"/>
          <p14:tracePt t="20335" x="2768600" y="2106613"/>
          <p14:tracePt t="20345" x="2768600" y="2117725"/>
          <p14:tracePt t="20352" x="2779713" y="2128838"/>
          <p14:tracePt t="20361" x="2779713" y="2139950"/>
          <p14:tracePt t="20367" x="2779713" y="2151063"/>
          <p14:tracePt t="20375" x="2779713" y="2162175"/>
          <p14:tracePt t="20384" x="2790825" y="2173288"/>
          <p14:tracePt t="20391" x="2790825" y="2184400"/>
          <p14:tracePt t="20407" x="2790825" y="2197100"/>
          <p14:tracePt t="20432" x="2790825" y="2208213"/>
          <p14:tracePt t="20456" x="2790825" y="2219325"/>
          <p14:tracePt t="20472" x="2790825" y="2230438"/>
          <p14:tracePt t="20488" x="2790825" y="2241550"/>
          <p14:tracePt t="20783" x="2790825" y="2230438"/>
          <p14:tracePt t="20793" x="2779713" y="2230438"/>
          <p14:tracePt t="20802" x="2779713" y="2219325"/>
          <p14:tracePt t="20820" x="2768600" y="2208213"/>
          <p14:tracePt t="20827" x="2768600" y="2197100"/>
          <p14:tracePt t="20853" x="2768600" y="2184400"/>
          <p14:tracePt t="20859" x="2755900" y="2184400"/>
          <p14:tracePt t="21055" x="2755900" y="2173288"/>
          <p14:tracePt t="21079" x="2755900" y="2162175"/>
          <p14:tracePt t="21110" x="2755900" y="2151063"/>
          <p14:tracePt t="21478" x="2755900" y="2162175"/>
          <p14:tracePt t="21510" x="2755900" y="2173288"/>
          <p14:tracePt t="21549" x="2755900" y="2184400"/>
          <p14:tracePt t="21654" x="2744788" y="2184400"/>
          <p14:tracePt t="21710" x="2733675" y="2184400"/>
          <p14:tracePt t="21765" x="2722563" y="2184400"/>
          <p14:tracePt t="21789" x="2722563" y="2173288"/>
          <p14:tracePt t="21804" x="2722563" y="2162175"/>
          <p14:tracePt t="21813" x="2711450" y="2162175"/>
          <p14:tracePt t="21823" x="2711450" y="2151063"/>
          <p14:tracePt t="21838" x="2700338" y="2139950"/>
          <p14:tracePt t="21857" x="2700338" y="2128838"/>
          <p14:tracePt t="21873" x="2700338" y="2117725"/>
          <p14:tracePt t="21881" x="2689225" y="2106613"/>
          <p14:tracePt t="21896" x="2689225" y="2095500"/>
          <p14:tracePt t="21905" x="2678113" y="2095500"/>
          <p14:tracePt t="21914" x="2678113" y="2084388"/>
          <p14:tracePt t="21922" x="2678113" y="2073275"/>
          <p14:tracePt t="21932" x="2667000" y="2073275"/>
          <p14:tracePt t="21933" x="2667000" y="2062163"/>
          <p14:tracePt t="21943" x="2667000" y="2051050"/>
          <p14:tracePt t="21952" x="2655888" y="2051050"/>
          <p14:tracePt t="21960" x="2655888" y="2039938"/>
          <p14:tracePt t="21973" x="2655888" y="2028825"/>
          <p14:tracePt t="21974" x="2655888" y="2017713"/>
          <p14:tracePt t="21983" x="2644775" y="2017713"/>
          <p14:tracePt t="21993" x="2644775" y="2006600"/>
          <p14:tracePt t="22001" x="2644775" y="1993900"/>
          <p14:tracePt t="22010" x="2644775" y="1982788"/>
          <p14:tracePt t="22018" x="2644775" y="1971675"/>
          <p14:tracePt t="22032" x="2644775" y="1960563"/>
          <p14:tracePt t="22045" x="2644775" y="1949450"/>
          <p14:tracePt t="22056" x="2633663" y="1949450"/>
          <p14:tracePt t="22062" x="2633663" y="1938338"/>
          <p14:tracePt t="22089" x="2633663" y="1927225"/>
          <p14:tracePt t="22164" x="2633663" y="1916113"/>
          <p14:tracePt t="22188" x="2622550" y="1916113"/>
          <p14:tracePt t="22206" x="2611438" y="1905000"/>
          <p14:tracePt t="22223" x="2611438" y="1893888"/>
          <p14:tracePt t="22236" x="2600325" y="1893888"/>
          <p14:tracePt t="22244" x="2600325" y="1882775"/>
          <p14:tracePt t="22532" x="2589213" y="1882775"/>
          <p14:tracePt t="22843" x="2589213" y="1871663"/>
          <p14:tracePt t="22883" x="2589213" y="1860550"/>
          <p14:tracePt t="23539" x="2578100" y="1860550"/>
          <p14:tracePt t="23587" x="2578100" y="1849438"/>
          <p14:tracePt t="23695" x="2565400" y="1849438"/>
          <p14:tracePt t="23704" x="2565400" y="1838325"/>
          <p14:tracePt t="24575" x="2578100" y="1838325"/>
          <p14:tracePt t="24583" x="2578100" y="1849438"/>
          <p14:tracePt t="24599" x="2589213" y="1849438"/>
          <p14:tracePt t="24607" x="2600325" y="1860550"/>
          <p14:tracePt t="24615" x="2600325" y="1871663"/>
          <p14:tracePt t="24623" x="2611438" y="1871663"/>
          <p14:tracePt t="24631" x="2611438" y="1882775"/>
          <p14:tracePt t="24640" x="2622550" y="1882775"/>
          <p14:tracePt t="24647" x="2622550" y="1893888"/>
          <p14:tracePt t="24655" x="2633663" y="1893888"/>
          <p14:tracePt t="24663" x="2633663" y="1905000"/>
          <p14:tracePt t="24678" x="2644775" y="1905000"/>
          <p14:tracePt t="24695" x="2644775" y="1916113"/>
          <p14:tracePt t="24734" x="2655888" y="1916113"/>
          <p14:tracePt t="24751" x="2655888" y="1927225"/>
          <p14:tracePt t="24775" x="2655888" y="1938338"/>
          <p14:tracePt t="24791" x="2667000" y="1949450"/>
          <p14:tracePt t="24806" x="2667000" y="1960563"/>
          <p14:tracePt t="24822" x="2667000" y="1971675"/>
          <p14:tracePt t="24838" x="2667000" y="1982788"/>
          <p14:tracePt t="24846" x="2678113" y="1982788"/>
          <p14:tracePt t="24854" x="2678113" y="1993900"/>
          <p14:tracePt t="24870" x="2678113" y="2006600"/>
          <p14:tracePt t="24894" x="2678113" y="2017713"/>
          <p14:tracePt t="24910" x="2689225" y="2017713"/>
          <p14:tracePt t="24926" x="2689225" y="2028825"/>
          <p14:tracePt t="24958" x="2689225" y="2039938"/>
          <p14:tracePt t="26435" x="2689225" y="2051050"/>
          <p14:tracePt t="26451" x="2689225" y="2062163"/>
          <p14:tracePt t="26461" x="2689225" y="2073275"/>
          <p14:tracePt t="26470" x="2700338" y="2073275"/>
          <p14:tracePt t="26479" x="2700338" y="2084388"/>
          <p14:tracePt t="26488" x="2700338" y="2095500"/>
          <p14:tracePt t="26495" x="2700338" y="2106613"/>
          <p14:tracePt t="26517" x="2700338" y="2117725"/>
          <p14:tracePt t="26518" x="2700338" y="2128838"/>
          <p14:tracePt t="26526" x="2700338" y="2151063"/>
          <p14:tracePt t="26536" x="2700338" y="2184400"/>
          <p14:tracePt t="26544" x="2700338" y="2208213"/>
          <p14:tracePt t="26551" x="2700338" y="2241550"/>
          <p14:tracePt t="26562" x="2700338" y="2263775"/>
          <p14:tracePt t="26565" x="2689225" y="2308225"/>
          <p14:tracePt t="26582" x="2689225" y="2363788"/>
          <p14:tracePt t="26590" x="2689225" y="2420938"/>
          <p14:tracePt t="26600" x="2689225" y="2465388"/>
          <p14:tracePt t="26608" x="2689225" y="2487613"/>
          <p14:tracePt t="26616" x="2689225" y="2520950"/>
          <p14:tracePt t="26625" x="2689225" y="2554288"/>
          <p14:tracePt t="26632" x="2689225" y="2589213"/>
          <p14:tracePt t="26639" x="2689225" y="2622550"/>
          <p14:tracePt t="26650" x="2689225" y="2644775"/>
          <p14:tracePt t="26659" x="2689225" y="2678113"/>
          <p14:tracePt t="26660" x="2689225" y="2711450"/>
          <p14:tracePt t="26669" x="2689225" y="2733675"/>
          <p14:tracePt t="26679" x="2689225" y="2755900"/>
          <p14:tracePt t="26687" x="2689225" y="2790825"/>
          <p14:tracePt t="26697" x="2689225" y="2813050"/>
          <p14:tracePt t="26704" x="2689225" y="2835275"/>
          <p14:tracePt t="26715" x="2689225" y="2857500"/>
          <p14:tracePt t="26724" x="2689225" y="2879725"/>
          <p14:tracePt t="26726" x="2689225" y="2901950"/>
          <p14:tracePt t="26736" x="2689225" y="2924175"/>
          <p14:tracePt t="26745" x="2689225" y="2935288"/>
          <p14:tracePt t="26750" x="2689225" y="2959100"/>
          <p14:tracePt t="26758" x="2689225" y="2970213"/>
          <p14:tracePt t="26767" x="2689225" y="2992438"/>
          <p14:tracePt t="26775" x="2689225" y="3003550"/>
          <p14:tracePt t="26783" x="2689225" y="3014663"/>
          <p14:tracePt t="26792" x="2689225" y="3036888"/>
          <p14:tracePt t="26800" x="2689225" y="3048000"/>
          <p14:tracePt t="26809" x="2689225" y="3059113"/>
          <p14:tracePt t="26818" x="2689225" y="3070225"/>
          <p14:tracePt t="26819" x="2689225" y="3092450"/>
          <p14:tracePt t="26826" x="2689225" y="3103563"/>
          <p14:tracePt t="26834" x="2689225" y="3114675"/>
          <p14:tracePt t="26842" x="2689225" y="3136900"/>
          <p14:tracePt t="26851" x="2689225" y="3160713"/>
          <p14:tracePt t="26858" x="2689225" y="3171825"/>
          <p14:tracePt t="26867" x="2689225" y="3194050"/>
          <p14:tracePt t="26874" x="2689225" y="3205163"/>
          <p14:tracePt t="26883" x="2689225" y="3227388"/>
          <p14:tracePt t="26890" x="2689225" y="3238500"/>
          <p14:tracePt t="26906" x="2689225" y="3249613"/>
          <p14:tracePt t="26915" x="2689225" y="3260725"/>
          <p14:tracePt t="26939" x="2689225" y="3271838"/>
          <p14:tracePt t="27370" x="2689225" y="3260725"/>
          <p14:tracePt t="27379" x="2689225" y="3238500"/>
          <p14:tracePt t="27387" x="2689225" y="3227388"/>
          <p14:tracePt t="27395" x="2689225" y="3205163"/>
          <p14:tracePt t="27403" x="2689225" y="3182938"/>
          <p14:tracePt t="27411" x="2689225" y="3171825"/>
          <p14:tracePt t="27422" x="2678113" y="3160713"/>
          <p14:tracePt t="27432" x="2678113" y="3149600"/>
          <p14:tracePt t="27440" x="2667000" y="3136900"/>
          <p14:tracePt t="27450" x="2667000" y="3125788"/>
          <p14:tracePt t="27451" x="2655888" y="3125788"/>
          <p14:tracePt t="27459" x="2655888" y="3114675"/>
          <p14:tracePt t="27478" x="2644775" y="3103563"/>
          <p14:tracePt t="27509" x="2644775" y="3092450"/>
          <p14:tracePt t="27524" x="2644775" y="3081338"/>
          <p14:tracePt t="27541" x="2633663" y="3081338"/>
          <p14:tracePt t="27549" x="2633663" y="3070225"/>
          <p14:tracePt t="27558" x="2633663" y="3059113"/>
          <p14:tracePt t="27575" x="2633663" y="3048000"/>
          <p14:tracePt t="27593" x="2633663" y="3036888"/>
          <p14:tracePt t="27604" x="2622550" y="3025775"/>
          <p14:tracePt t="27626" x="2622550" y="3014663"/>
          <p14:tracePt t="27706" x="2611438" y="3014663"/>
          <p14:tracePt t="27753" x="2600325" y="3014663"/>
          <p14:tracePt t="27802" x="2589213" y="3014663"/>
          <p14:tracePt t="27824" x="2578100" y="3014663"/>
          <p14:tracePt t="27833" x="2578100" y="3003550"/>
          <p14:tracePt t="27857" x="2565400" y="2992438"/>
          <p14:tracePt t="28009" x="2565400" y="3003550"/>
          <p14:tracePt t="28026" x="2578100" y="3003550"/>
          <p14:tracePt t="28043" x="2589213" y="3014663"/>
          <p14:tracePt t="28064" x="2600325" y="3014663"/>
          <p14:tracePt t="28073" x="2600325" y="3025775"/>
          <p14:tracePt t="28088" x="2611438" y="3036888"/>
          <p14:tracePt t="28099" x="2611438" y="3048000"/>
          <p14:tracePt t="28107" x="2622550" y="3059113"/>
          <p14:tracePt t="28120" x="2633663" y="3070225"/>
          <p14:tracePt t="28131" x="2633663" y="3081338"/>
          <p14:tracePt t="28139" x="2644775" y="3092450"/>
          <p14:tracePt t="28149" x="2644775" y="3103563"/>
          <p14:tracePt t="28157" x="2655888" y="3125788"/>
          <p14:tracePt t="28166" x="2655888" y="3136900"/>
          <p14:tracePt t="28175" x="2667000" y="3136900"/>
          <p14:tracePt t="28177" x="2667000" y="3149600"/>
          <p14:tracePt t="28186" x="2667000" y="3160713"/>
          <p14:tracePt t="28196" x="2678113" y="3171825"/>
          <p14:tracePt t="28221" x="2678113" y="3182938"/>
          <p14:tracePt t="28229" x="2689225" y="3182938"/>
          <p14:tracePt t="28238" x="2689225" y="3194050"/>
          <p14:tracePt t="28254" x="2700338" y="3205163"/>
          <p14:tracePt t="28263" x="2700338" y="3216275"/>
          <p14:tracePt t="28269" x="2711450" y="3227388"/>
          <p14:tracePt t="28280" x="2711450" y="3238500"/>
          <p14:tracePt t="28281" x="2711450" y="3249613"/>
          <p14:tracePt t="28288" x="2722563" y="3260725"/>
          <p14:tracePt t="28297" x="2722563" y="3271838"/>
          <p14:tracePt t="28303" x="2733675" y="3282950"/>
          <p14:tracePt t="28320" x="2733675" y="3294063"/>
          <p14:tracePt t="28329" x="2744788" y="3294063"/>
          <p14:tracePt t="28345" x="2744788" y="3305175"/>
          <p14:tracePt t="28472" x="2744788" y="3316288"/>
          <p14:tracePt t="28504" x="2744788" y="3327400"/>
          <p14:tracePt t="29079" x="2744788" y="3340100"/>
          <p14:tracePt t="29110" x="2744788" y="3351213"/>
          <p14:tracePt t="29118" x="2755900" y="3351213"/>
          <p14:tracePt t="29239" x="2755900" y="3362325"/>
          <p14:tracePt t="29279" x="2755900" y="3373438"/>
          <p14:tracePt t="29319" x="2755900" y="3384550"/>
          <p14:tracePt t="30772" x="2768600" y="3384550"/>
          <p14:tracePt t="31522" x="2768600" y="3395663"/>
          <p14:tracePt t="31532" x="2768600" y="3406775"/>
          <p14:tracePt t="31538" x="2768600" y="3417888"/>
          <p14:tracePt t="31556" x="2779713" y="3440113"/>
          <p14:tracePt t="31565" x="2779713" y="3451225"/>
          <p14:tracePt t="31575" x="2779713" y="3462338"/>
          <p14:tracePt t="31583" x="2779713" y="3473450"/>
          <p14:tracePt t="31593" x="2779713" y="3495675"/>
          <p14:tracePt t="31594" x="2779713" y="3517900"/>
          <p14:tracePt t="31602" x="2779713" y="3541713"/>
          <p14:tracePt t="31611" x="2779713" y="3552825"/>
          <p14:tracePt t="31619" x="2779713" y="3586163"/>
          <p14:tracePt t="31628" x="2779713" y="3608388"/>
          <p14:tracePt t="31636" x="2779713" y="3630613"/>
          <p14:tracePt t="31644" x="2779713" y="3652838"/>
          <p14:tracePt t="31658" x="2779713" y="3686175"/>
          <p14:tracePt t="31659" x="2768600" y="3708400"/>
          <p14:tracePt t="31668" x="2768600" y="3732213"/>
          <p14:tracePt t="31679" x="2755900" y="3754438"/>
          <p14:tracePt t="31689" x="2755900" y="3776663"/>
          <p14:tracePt t="31697" x="2744788" y="3798888"/>
          <p14:tracePt t="31706" x="2744788" y="3810000"/>
          <p14:tracePt t="31715" x="2733675" y="3832225"/>
          <p14:tracePt t="31716" x="2733675" y="3843338"/>
          <p14:tracePt t="31726" x="2733675" y="3854450"/>
          <p14:tracePt t="31734" x="2733675" y="3865563"/>
          <p14:tracePt t="31742" x="2722563" y="3876675"/>
          <p14:tracePt t="31753" x="2722563" y="3887788"/>
          <p14:tracePt t="31773" x="2722563" y="3898900"/>
          <p14:tracePt t="31779" x="2711450" y="3898900"/>
          <p14:tracePt t="31786" x="2711450" y="3911600"/>
          <p14:tracePt t="31793" x="2700338" y="3922713"/>
          <p14:tracePt t="31801" x="2700338" y="3933825"/>
          <p14:tracePt t="31809" x="2689225" y="3944938"/>
          <p14:tracePt t="31817" x="2678113" y="3956050"/>
          <p14:tracePt t="31825" x="2655888" y="3978275"/>
          <p14:tracePt t="31832" x="2633663" y="3989388"/>
          <p14:tracePt t="31841" x="2611438" y="4011613"/>
          <p14:tracePt t="31849" x="2578100" y="4022725"/>
          <p14:tracePt t="31857" x="2543175" y="4044950"/>
          <p14:tracePt t="31865" x="2509838" y="4056063"/>
          <p14:tracePt t="31875" x="2454275" y="4067175"/>
          <p14:tracePt t="31882" x="2420938" y="4067175"/>
          <p14:tracePt t="31891" x="2363788" y="4078288"/>
          <p14:tracePt t="31898" x="2319338" y="4089400"/>
          <p14:tracePt t="31907" x="2274888" y="4089400"/>
          <p14:tracePt t="31913" x="2219325" y="4102100"/>
          <p14:tracePt t="31923" x="2197100" y="4102100"/>
          <p14:tracePt t="31930" x="2128838" y="4102100"/>
          <p14:tracePt t="31940" x="2095500" y="4102100"/>
          <p14:tracePt t="31947" x="2051050" y="4102100"/>
          <p14:tracePt t="31957" x="2006600" y="4102100"/>
          <p14:tracePt t="31963" x="1960563" y="4102100"/>
          <p14:tracePt t="31973" x="1916113" y="4102100"/>
          <p14:tracePt t="31980" x="1882775" y="4102100"/>
          <p14:tracePt t="31991" x="1860550" y="4102100"/>
          <p14:tracePt t="31996" x="1827213" y="4102100"/>
          <p14:tracePt t="32006" x="1792288" y="4102100"/>
          <p14:tracePt t="32013" x="1758950" y="4102100"/>
          <p14:tracePt t="32024" x="1725613" y="4102100"/>
          <p14:tracePt t="32025" x="1692275" y="4102100"/>
          <p14:tracePt t="32032" x="1670050" y="4102100"/>
          <p14:tracePt t="32041" x="1636713" y="4102100"/>
          <p14:tracePt t="32048" x="1612900" y="4102100"/>
          <p14:tracePt t="32058" x="1579563" y="4102100"/>
          <p14:tracePt t="32064" x="1568450" y="4102100"/>
          <p14:tracePt t="32075" x="1546225" y="4102100"/>
          <p14:tracePt t="32081" x="1535113" y="4102100"/>
          <p14:tracePt t="32091" x="1524000" y="4102100"/>
          <p14:tracePt t="32097" x="1512888" y="4102100"/>
          <p14:tracePt t="32107" x="1501775" y="4102100"/>
          <p14:tracePt t="32123" x="1490663" y="4102100"/>
          <p14:tracePt t="32140" x="1479550" y="4113213"/>
          <p14:tracePt t="32163" x="1479550" y="4124325"/>
          <p14:tracePt t="32173" x="1468438" y="4124325"/>
          <p14:tracePt t="32208" x="1457325" y="4124325"/>
          <p14:tracePt t="32210" x="1457325" y="4135438"/>
          <p14:tracePt t="32241" x="1446213" y="4135438"/>
          <p14:tracePt t="32281" x="1446213" y="4146550"/>
          <p14:tracePt t="32290" x="1435100" y="4146550"/>
          <p14:tracePt t="32401" x="1435100" y="4157663"/>
          <p14:tracePt t="32425" x="1435100" y="4168775"/>
          <p14:tracePt t="32433" x="1435100" y="4179888"/>
          <p14:tracePt t="32443" x="1435100" y="4191000"/>
          <p14:tracePt t="32451" x="1435100" y="4213225"/>
          <p14:tracePt t="32459" x="1435100" y="4246563"/>
          <p14:tracePt t="32464" x="1457325" y="4279900"/>
          <p14:tracePt t="32476" x="1490663" y="4325938"/>
          <p14:tracePt t="32484" x="1512888" y="4370388"/>
          <p14:tracePt t="32494" x="1546225" y="4414838"/>
          <p14:tracePt t="32504" x="1590675" y="4470400"/>
          <p14:tracePt t="32505" x="1625600" y="4527550"/>
          <p14:tracePt t="32516" x="1681163" y="4583113"/>
          <p14:tracePt t="32525" x="1725613" y="4638675"/>
          <p14:tracePt t="32535" x="1770063" y="4695825"/>
          <p14:tracePt t="32544" x="1827213" y="4751388"/>
          <p14:tracePt t="32553" x="1871663" y="4806950"/>
          <p14:tracePt t="32554" x="1905000" y="4875213"/>
          <p14:tracePt t="32564" x="1949450" y="4941888"/>
          <p14:tracePt t="32574" x="1982788" y="5008563"/>
          <p14:tracePt t="32584" x="2017713" y="5099050"/>
          <p14:tracePt t="32595" x="2039938" y="5176838"/>
          <p14:tracePt t="32596" x="2062163" y="5278438"/>
          <p14:tracePt t="32609" x="2084388" y="5378450"/>
          <p14:tracePt t="32611" x="2095500" y="5480050"/>
          <p14:tracePt t="32919" x="2095500" y="5491163"/>
          <p14:tracePt t="32928" x="2095500" y="5513388"/>
          <p14:tracePt t="32938" x="2106613" y="5546725"/>
          <p14:tracePt t="32948" x="2117725" y="5580063"/>
          <p14:tracePt t="32957" x="2151063" y="5637213"/>
          <p14:tracePt t="32966" x="2173288" y="5670550"/>
          <p14:tracePt t="33908" x="0" y="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286000"/>
            <a:ext cx="5943600" cy="142875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+mj-lt"/>
              </a:rPr>
              <a:t>The “juvenile” pattern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45640B-0769-FA4D-9FF0-CCC343F43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03513"/>
      </p:ext>
    </p:extLst>
  </p:cSld>
  <p:clrMapOvr>
    <a:masterClrMapping/>
  </p:clrMapOvr>
  <p:transition spd="med" advTm="5178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E3BF27-D35D-074F-89F2-2C9323ABC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277BD31-4A70-4FD1-B8AA-486A3F60BE07}" type="slidenum">
              <a:rPr lang="en-US" sz="1350">
                <a:solidFill>
                  <a:prstClr val="black"/>
                </a:solidFill>
                <a:latin typeface="Calibri"/>
              </a:rPr>
              <a:pPr defTabSz="685800"/>
              <a:t>35</a:t>
            </a:fld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0A9F03B-54C0-C84E-9958-E98F8FA7D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742" y="798211"/>
            <a:ext cx="6464808" cy="314348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D9F5A68-3C08-AF40-B89F-1524E3285610}"/>
              </a:ext>
            </a:extLst>
          </p:cNvPr>
          <p:cNvSpPr txBox="1"/>
          <p:nvPr/>
        </p:nvSpPr>
        <p:spPr>
          <a:xfrm>
            <a:off x="1485900" y="4171950"/>
            <a:ext cx="634365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 err="1">
                <a:solidFill>
                  <a:prstClr val="black"/>
                </a:solidFill>
                <a:latin typeface="Calibri"/>
              </a:rPr>
              <a:t>Anterior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TWI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that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extends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beyond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lead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V2 </a:t>
            </a:r>
            <a:r>
              <a:rPr lang="it-IT" sz="1350" dirty="0">
                <a:solidFill>
                  <a:srgbClr val="FF0000"/>
                </a:solidFill>
                <a:latin typeface="Calibri"/>
              </a:rPr>
              <a:t>(</a:t>
            </a:r>
            <a:r>
              <a:rPr lang="it-IT" sz="1350" dirty="0" err="1">
                <a:solidFill>
                  <a:srgbClr val="FF0000"/>
                </a:solidFill>
                <a:latin typeface="Calibri"/>
              </a:rPr>
              <a:t>juvenile</a:t>
            </a:r>
            <a:r>
              <a:rPr lang="it-IT" sz="1350" dirty="0">
                <a:solidFill>
                  <a:srgbClr val="FF0000"/>
                </a:solidFill>
                <a:latin typeface="Calibri"/>
              </a:rPr>
              <a:t> pattern)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is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present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in 10%–15% of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white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,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adolescent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athletes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aged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up to 12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years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 defTabSz="685800"/>
            <a:r>
              <a:rPr lang="it-IT" sz="1350" dirty="0">
                <a:solidFill>
                  <a:prstClr val="black"/>
                </a:solidFill>
                <a:latin typeface="Calibri"/>
              </a:rPr>
              <a:t>The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juvenile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pattern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is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rare (0.1%) in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white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athletes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aged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≥16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years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or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younger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athletes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who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had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completed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puberty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. </a:t>
            </a:r>
          </a:p>
        </p:txBody>
      </p:sp>
      <p:sp>
        <p:nvSpPr>
          <p:cNvPr id="7" name="Oval 3">
            <a:extLst>
              <a:ext uri="{FF2B5EF4-FFF2-40B4-BE49-F238E27FC236}">
                <a16:creationId xmlns:a16="http://schemas.microsoft.com/office/drawing/2014/main" id="{09CEED36-2FCB-8742-A881-D93C22E274F6}"/>
              </a:ext>
            </a:extLst>
          </p:cNvPr>
          <p:cNvSpPr/>
          <p:nvPr/>
        </p:nvSpPr>
        <p:spPr>
          <a:xfrm>
            <a:off x="4961747" y="1224612"/>
            <a:ext cx="511865" cy="51510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3">
            <a:extLst>
              <a:ext uri="{FF2B5EF4-FFF2-40B4-BE49-F238E27FC236}">
                <a16:creationId xmlns:a16="http://schemas.microsoft.com/office/drawing/2014/main" id="{D856E0A2-7B28-0940-97A0-A2EA254918B9}"/>
              </a:ext>
            </a:extLst>
          </p:cNvPr>
          <p:cNvSpPr/>
          <p:nvPr/>
        </p:nvSpPr>
        <p:spPr>
          <a:xfrm>
            <a:off x="4961746" y="1951137"/>
            <a:ext cx="511865" cy="51510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 3">
            <a:extLst>
              <a:ext uri="{FF2B5EF4-FFF2-40B4-BE49-F238E27FC236}">
                <a16:creationId xmlns:a16="http://schemas.microsoft.com/office/drawing/2014/main" id="{8429C892-E67D-2E4E-AAC4-5B698D2FAB93}"/>
              </a:ext>
            </a:extLst>
          </p:cNvPr>
          <p:cNvSpPr/>
          <p:nvPr/>
        </p:nvSpPr>
        <p:spPr>
          <a:xfrm>
            <a:off x="4963570" y="2677662"/>
            <a:ext cx="511865" cy="51510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1784A43-C156-4848-BEEA-7209DAA4B2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5126"/>
      </p:ext>
    </p:extLst>
  </p:cSld>
  <p:clrMapOvr>
    <a:masterClrMapping/>
  </p:clrMapOvr>
  <p:transition spd="med" advTm="52644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88" x="2420938" y="5670550"/>
          <p14:tracePt t="3197" x="2443163" y="5591175"/>
          <p14:tracePt t="3203" x="2465388" y="5513388"/>
          <p14:tracePt t="3211" x="2487613" y="5411788"/>
          <p14:tracePt t="3223" x="2532063" y="5322888"/>
          <p14:tracePt t="3230" x="2611438" y="5132388"/>
          <p14:tracePt t="3243" x="2689225" y="4941888"/>
          <p14:tracePt t="3252" x="2801938" y="4740275"/>
          <p14:tracePt t="3253" x="2901950" y="4549775"/>
          <p14:tracePt t="3262" x="3014663" y="4359275"/>
          <p14:tracePt t="3274" x="3136900" y="4168775"/>
          <p14:tracePt t="3283" x="3260725" y="4000500"/>
          <p14:tracePt t="3284" x="3395663" y="3821113"/>
          <p14:tracePt t="3294" x="3506788" y="3663950"/>
          <p14:tracePt t="3305" x="3630613" y="3517900"/>
          <p14:tracePt t="3308" x="3754438" y="3362325"/>
          <p14:tracePt t="3318" x="3887788" y="3194050"/>
          <p14:tracePt t="3327" x="4022725" y="3036888"/>
          <p14:tracePt t="3337" x="4135438" y="2879725"/>
          <p14:tracePt t="3338" x="4246563" y="2744788"/>
          <p14:tracePt t="3349" x="4359275" y="2600325"/>
          <p14:tracePt t="3358" x="4459288" y="2454275"/>
          <p14:tracePt t="3368" x="4549775" y="2330450"/>
          <p14:tracePt t="3369" x="4583113" y="2274888"/>
          <p14:tracePt t="3380" x="4649788" y="2173288"/>
          <p14:tracePt t="3389" x="4706938" y="2073275"/>
          <p14:tracePt t="3399" x="4751388" y="2006600"/>
          <p14:tracePt t="3400" x="4773613" y="1971675"/>
          <p14:tracePt t="3412" x="4818063" y="1893888"/>
          <p14:tracePt t="3421" x="4840288" y="1838325"/>
          <p14:tracePt t="3429" x="4851400" y="1827213"/>
          <p14:tracePt t="3442" x="4875213" y="1781175"/>
          <p14:tracePt t="3443" x="4886325" y="1747838"/>
          <p14:tracePt t="3451" x="4908550" y="1725613"/>
          <p14:tracePt t="3459" x="4919663" y="1692275"/>
          <p14:tracePt t="3466" x="4930775" y="1670050"/>
          <p14:tracePt t="3475" x="4941888" y="1658938"/>
          <p14:tracePt t="3483" x="4953000" y="1636713"/>
          <p14:tracePt t="3492" x="4964113" y="1625600"/>
          <p14:tracePt t="3499" x="4964113" y="1612900"/>
          <p14:tracePt t="3509" x="4964113" y="1601788"/>
          <p14:tracePt t="3515" x="4975225" y="1590675"/>
          <p14:tracePt t="3543" x="4986338" y="1579563"/>
          <p14:tracePt t="3550" x="4986338" y="1568450"/>
          <p14:tracePt t="3559" x="4986338" y="1557338"/>
          <p14:tracePt t="3561" x="4997450" y="1546225"/>
          <p14:tracePt t="3568" x="5008563" y="1535113"/>
          <p14:tracePt t="3584" x="5030788" y="1512888"/>
          <p14:tracePt t="3592" x="5041900" y="1501775"/>
          <p14:tracePt t="3600" x="5054600" y="1490663"/>
          <p14:tracePt t="3610" x="5065713" y="1479550"/>
          <p14:tracePt t="3616" x="5076825" y="1457325"/>
          <p14:tracePt t="3626" x="5076825" y="1446213"/>
          <p14:tracePt t="3632" x="5087938" y="1435100"/>
          <p14:tracePt t="3642" x="5099050" y="1435100"/>
          <p14:tracePt t="3648" x="5099050" y="1422400"/>
          <p14:tracePt t="3659" x="5110163" y="1411288"/>
          <p14:tracePt t="3675" x="5110163" y="1400175"/>
          <p14:tracePt t="3692" x="5121275" y="1400175"/>
          <p14:tracePt t="3776" x="5132388" y="1400175"/>
          <p14:tracePt t="3800" x="5132388" y="1411288"/>
          <p14:tracePt t="3809" x="5143500" y="1411288"/>
          <p14:tracePt t="3816" x="5143500" y="1422400"/>
          <p14:tracePt t="3840" x="5143500" y="1435100"/>
          <p14:tracePt t="3856" x="5143500" y="1446213"/>
          <p14:tracePt t="3872" x="5143500" y="1457325"/>
          <p14:tracePt t="3888" x="5143500" y="1468438"/>
          <p14:tracePt t="3898" x="5143500" y="1479550"/>
          <p14:tracePt t="3904" x="5143500" y="1501775"/>
          <p14:tracePt t="3913" x="5143500" y="1512888"/>
          <p14:tracePt t="3919" x="5143500" y="1524000"/>
          <p14:tracePt t="3929" x="5143500" y="1535113"/>
          <p14:tracePt t="3935" x="5143500" y="1557338"/>
          <p14:tracePt t="3943" x="5143500" y="1568450"/>
          <p14:tracePt t="3952" x="5143500" y="1579563"/>
          <p14:tracePt t="3967" x="5143500" y="1590675"/>
          <p14:tracePt t="3975" x="5143500" y="1601788"/>
          <p14:tracePt t="4000" x="5132388" y="1601788"/>
          <p14:tracePt t="4007" x="5132388" y="1612900"/>
          <p14:tracePt t="4040" x="5132388" y="1625600"/>
          <p14:tracePt t="4048" x="5132388" y="1636713"/>
          <p14:tracePt t="4064" x="5132388" y="1647825"/>
          <p14:tracePt t="4071" x="5132388" y="1658938"/>
          <p14:tracePt t="4080" x="5132388" y="1670050"/>
          <p14:tracePt t="4087" x="5132388" y="1681163"/>
          <p14:tracePt t="4096" x="5132388" y="1692275"/>
          <p14:tracePt t="4103" x="5132388" y="1703388"/>
          <p14:tracePt t="4119" x="5132388" y="1714500"/>
          <p14:tracePt t="4166" x="5143500" y="1714500"/>
          <p14:tracePt t="4222" x="5154613" y="1714500"/>
          <p14:tracePt t="4230" x="5154613" y="1725613"/>
          <p14:tracePt t="4262" x="5165725" y="1725613"/>
          <p14:tracePt t="4294" x="5176838" y="1725613"/>
          <p14:tracePt t="4302" x="5176838" y="1736725"/>
          <p14:tracePt t="4325" x="5187950" y="1736725"/>
          <p14:tracePt t="4358" x="5199063" y="1736725"/>
          <p14:tracePt t="4389" x="5210175" y="1736725"/>
          <p14:tracePt t="4405" x="5221288" y="1736725"/>
          <p14:tracePt t="4413" x="5221288" y="1725613"/>
          <p14:tracePt t="4421" x="5232400" y="1725613"/>
          <p14:tracePt t="4430" x="5245100" y="1725613"/>
          <p14:tracePt t="4438" x="5245100" y="1714500"/>
          <p14:tracePt t="4453" x="5256213" y="1714500"/>
          <p14:tracePt t="4477" x="5267325" y="1714500"/>
          <p14:tracePt t="4501" x="5267325" y="1703388"/>
          <p14:tracePt t="4605" x="5267325" y="1692275"/>
          <p14:tracePt t="4830" x="5267325" y="1703388"/>
          <p14:tracePt t="4854" x="5267325" y="1714500"/>
          <p14:tracePt t="4864" x="5278438" y="1725613"/>
          <p14:tracePt t="4873" x="5278438" y="1747838"/>
          <p14:tracePt t="4882" x="5278438" y="1770063"/>
          <p14:tracePt t="4892" x="5289550" y="1803400"/>
          <p14:tracePt t="4900" x="5289550" y="1838325"/>
          <p14:tracePt t="4909" x="5300663" y="1871663"/>
          <p14:tracePt t="4910" x="5300663" y="1916113"/>
          <p14:tracePt t="4920" x="5311775" y="1960563"/>
          <p14:tracePt t="4930" x="5311775" y="2017713"/>
          <p14:tracePt t="4941" x="5322888" y="2062163"/>
          <p14:tracePt t="4942" x="5322888" y="2106613"/>
          <p14:tracePt t="4952" x="5322888" y="2117725"/>
          <p14:tracePt t="4961" x="5334000" y="2162175"/>
          <p14:tracePt t="4970" x="5334000" y="2208213"/>
          <p14:tracePt t="4979" x="5334000" y="2230438"/>
          <p14:tracePt t="4991" x="5334000" y="2252663"/>
          <p14:tracePt t="4992" x="5345113" y="2274888"/>
          <p14:tracePt t="5002" x="5345113" y="2297113"/>
          <p14:tracePt t="5009" x="5345113" y="2308225"/>
          <p14:tracePt t="5019" x="5345113" y="2319338"/>
          <p14:tracePt t="5034" x="5345113" y="2330450"/>
          <p14:tracePt t="5057" x="5345113" y="2341563"/>
          <p14:tracePt t="5445" x="5345113" y="2330450"/>
          <p14:tracePt t="5756" x="5334000" y="2330450"/>
          <p14:tracePt t="5765" x="5334000" y="2319338"/>
          <p14:tracePt t="5796" x="5322888" y="2319338"/>
          <p14:tracePt t="5812" x="5322888" y="2308225"/>
          <p14:tracePt t="6443" x="5322888" y="2319338"/>
          <p14:tracePt t="6452" x="5322888" y="2330450"/>
          <p14:tracePt t="6460" x="5311775" y="2341563"/>
          <p14:tracePt t="6470" x="5311775" y="2352675"/>
          <p14:tracePt t="6478" x="5311775" y="2363788"/>
          <p14:tracePt t="6486" x="5311775" y="2374900"/>
          <p14:tracePt t="6496" x="5311775" y="2387600"/>
          <p14:tracePt t="6503" x="5311775" y="2398713"/>
          <p14:tracePt t="6510" x="5311775" y="2409825"/>
          <p14:tracePt t="6526" x="5311775" y="2420938"/>
          <p14:tracePt t="6536" x="5311775" y="2432050"/>
          <p14:tracePt t="6542" x="5311775" y="2443163"/>
          <p14:tracePt t="6558" x="5311775" y="2454275"/>
          <p14:tracePt t="6568" x="5311775" y="2465388"/>
          <p14:tracePt t="6577" x="5311775" y="2476500"/>
          <p14:tracePt t="6585" x="5311775" y="2487613"/>
          <p14:tracePt t="6605" x="5311775" y="2520950"/>
          <p14:tracePt t="6613" x="5311775" y="2532063"/>
          <p14:tracePt t="6622" x="5311775" y="2543175"/>
          <p14:tracePt t="6630" x="5311775" y="2565400"/>
          <p14:tracePt t="6638" x="5311775" y="2589213"/>
          <p14:tracePt t="6646" x="5311775" y="2600325"/>
          <p14:tracePt t="6654" x="5311775" y="2611438"/>
          <p14:tracePt t="6663" x="5322888" y="2633663"/>
          <p14:tracePt t="6673" x="5322888" y="2655888"/>
          <p14:tracePt t="6682" x="5322888" y="2667000"/>
          <p14:tracePt t="6683" x="5322888" y="2689225"/>
          <p14:tracePt t="6692" x="5322888" y="2711450"/>
          <p14:tracePt t="6700" x="5322888" y="2744788"/>
          <p14:tracePt t="6709" x="5334000" y="2755900"/>
          <p14:tracePt t="6718" x="5334000" y="2779713"/>
          <p14:tracePt t="6726" x="5334000" y="2813050"/>
          <p14:tracePt t="6740" x="5334000" y="2824163"/>
          <p14:tracePt t="6741" x="5345113" y="2846388"/>
          <p14:tracePt t="6750" x="5345113" y="2868613"/>
          <p14:tracePt t="6759" x="5345113" y="2890838"/>
          <p14:tracePt t="6767" x="5345113" y="2913063"/>
          <p14:tracePt t="6775" x="5345113" y="2924175"/>
          <p14:tracePt t="6784" x="5345113" y="2946400"/>
          <p14:tracePt t="6792" x="5345113" y="2959100"/>
          <p14:tracePt t="6801" x="5345113" y="2970213"/>
          <p14:tracePt t="6808" x="5345113" y="2981325"/>
          <p14:tracePt t="6817" x="5345113" y="2992438"/>
          <p14:tracePt t="6818" x="5345113" y="3003550"/>
          <p14:tracePt t="6827" x="5345113" y="3014663"/>
          <p14:tracePt t="6835" x="5345113" y="3025775"/>
          <p14:tracePt t="6850" x="5345113" y="3036888"/>
          <p14:tracePt t="6859" x="5345113" y="3048000"/>
          <p14:tracePt t="6873" x="5345113" y="3059113"/>
          <p14:tracePt t="6889" x="5345113" y="3070225"/>
          <p14:tracePt t="6897" x="5334000" y="3070225"/>
          <p14:tracePt t="6922" x="5334000" y="3081338"/>
          <p14:tracePt t="7146" x="5334000" y="3092450"/>
          <p14:tracePt t="7156" x="5334000" y="3103563"/>
          <p14:tracePt t="7164" x="5334000" y="3114675"/>
          <p14:tracePt t="7177" x="5322888" y="3125788"/>
          <p14:tracePt t="7186" x="5322888" y="3136900"/>
          <p14:tracePt t="7201" x="5322888" y="3149600"/>
          <p14:tracePt t="7210" x="5311775" y="3149600"/>
          <p14:tracePt t="7226" x="5311775" y="3160713"/>
          <p14:tracePt t="7258" x="5311775" y="3171825"/>
          <p14:tracePt t="7281" x="5300663" y="3171825"/>
          <p14:tracePt t="7305" x="5300663" y="3182938"/>
          <p14:tracePt t="7337" x="5289550" y="3182938"/>
          <p14:tracePt t="7369" x="5289550" y="3194050"/>
          <p14:tracePt t="47771" x="5278438" y="3194050"/>
          <p14:tracePt t="47789" x="5267325" y="3194050"/>
          <p14:tracePt t="47797" x="5256213" y="3194050"/>
          <p14:tracePt t="47811" x="5245100" y="3194050"/>
          <p14:tracePt t="47819" x="5232400" y="3194050"/>
          <p14:tracePt t="47828" x="5221288" y="3194050"/>
          <p14:tracePt t="47836" x="5210175" y="3194050"/>
          <p14:tracePt t="47845" x="5199063" y="3194050"/>
          <p14:tracePt t="47853" x="5187950" y="3194050"/>
          <p14:tracePt t="47863" x="5176838" y="3194050"/>
          <p14:tracePt t="47870" x="5165725" y="3194050"/>
          <p14:tracePt t="47879" x="5154613" y="3194050"/>
          <p14:tracePt t="47887" x="5143500" y="3194050"/>
          <p14:tracePt t="47894" x="5132388" y="3194050"/>
          <p14:tracePt t="47904" x="5121275" y="3194050"/>
          <p14:tracePt t="47913" x="5099050" y="3194050"/>
          <p14:tracePt t="47914" x="5087938" y="3194050"/>
          <p14:tracePt t="47922" x="5076825" y="3194050"/>
          <p14:tracePt t="47930" x="5054600" y="3194050"/>
          <p14:tracePt t="47942" x="5041900" y="3205163"/>
          <p14:tracePt t="47952" x="5030788" y="3205163"/>
          <p14:tracePt t="47960" x="5008563" y="3205163"/>
          <p14:tracePt t="47962" x="4997450" y="3216275"/>
          <p14:tracePt t="47971" x="4975225" y="3216275"/>
          <p14:tracePt t="47979" x="4953000" y="3216275"/>
          <p14:tracePt t="47987" x="4919663" y="3227388"/>
          <p14:tracePt t="47998" x="4897438" y="3238500"/>
          <p14:tracePt t="48008" x="4875213" y="3238500"/>
          <p14:tracePt t="48014" x="4851400" y="3238500"/>
          <p14:tracePt t="48020" x="4829175" y="3249613"/>
          <p14:tracePt t="48027" x="4795838" y="3249613"/>
          <p14:tracePt t="48033" x="4773613" y="3260725"/>
          <p14:tracePt t="48042" x="4751388" y="3260725"/>
          <p14:tracePt t="48049" x="4729163" y="3260725"/>
          <p14:tracePt t="48059" x="4706938" y="3271838"/>
          <p14:tracePt t="48065" x="4695825" y="3271838"/>
          <p14:tracePt t="48075" x="4684713" y="3271838"/>
          <p14:tracePt t="48081" x="4660900" y="3271838"/>
          <p14:tracePt t="48091" x="4638675" y="3271838"/>
          <p14:tracePt t="48098" x="4627563" y="3271838"/>
          <p14:tracePt t="48108" x="4616450" y="3271838"/>
          <p14:tracePt t="48114" x="4594225" y="3282950"/>
          <p14:tracePt t="48125" x="4583113" y="3282950"/>
          <p14:tracePt t="48131" x="4572000" y="3282950"/>
          <p14:tracePt t="48141" x="4560888" y="3294063"/>
          <p14:tracePt t="48152" x="4549775" y="3294063"/>
          <p14:tracePt t="48153" x="4527550" y="3305175"/>
          <p14:tracePt t="48161" x="4516438" y="3305175"/>
          <p14:tracePt t="48168" x="4505325" y="3305175"/>
          <p14:tracePt t="48177" x="4505325" y="3316288"/>
          <p14:tracePt t="48184" x="4494213" y="3316288"/>
          <p14:tracePt t="48193" x="4483100" y="3327400"/>
          <p14:tracePt t="48200" x="4470400" y="3327400"/>
          <p14:tracePt t="48209" x="4448175" y="3340100"/>
          <p14:tracePt t="48216" x="4425950" y="3362325"/>
          <p14:tracePt t="48226" x="4414838" y="3373438"/>
          <p14:tracePt t="48233" x="4392613" y="3384550"/>
          <p14:tracePt t="48243" x="4359275" y="3417888"/>
          <p14:tracePt t="48254" x="4325938" y="3429000"/>
          <p14:tracePt t="48261" x="4292600" y="3451225"/>
          <p14:tracePt t="48275" x="4224338" y="3495675"/>
          <p14:tracePt t="48283" x="4202113" y="3506788"/>
          <p14:tracePt t="48289" x="4179888" y="3530600"/>
          <p14:tracePt t="48297" x="4135438" y="3563938"/>
          <p14:tracePt t="48305" x="4102100" y="3575050"/>
          <p14:tracePt t="48311" x="4067175" y="3597275"/>
          <p14:tracePt t="48325" x="4033838" y="3619500"/>
          <p14:tracePt t="48332" x="4000500" y="3641725"/>
          <p14:tracePt t="48339" x="3967163" y="3663950"/>
          <p14:tracePt t="48346" x="3922713" y="3697288"/>
          <p14:tracePt t="48353" x="3887788" y="3721100"/>
          <p14:tracePt t="48360" x="3843338" y="3754438"/>
          <p14:tracePt t="48368" x="3810000" y="3776663"/>
          <p14:tracePt t="48376" x="3765550" y="3798888"/>
          <p14:tracePt t="48383" x="3721100" y="3832225"/>
          <p14:tracePt t="48392" x="3675063" y="3865563"/>
          <p14:tracePt t="48400" x="3630613" y="3887788"/>
          <p14:tracePt t="48409" x="3586163" y="3922713"/>
          <p14:tracePt t="48416" x="3541713" y="3956050"/>
          <p14:tracePt t="48425" x="3506788" y="4000500"/>
          <p14:tracePt t="48433" x="3462338" y="4033838"/>
          <p14:tracePt t="48442" x="3429000" y="4067175"/>
          <p14:tracePt t="48449" x="3395663" y="4113213"/>
          <p14:tracePt t="48458" x="3384550" y="4135438"/>
          <p14:tracePt t="48935" x="3362325" y="4135438"/>
          <p14:tracePt t="48944" x="3340100" y="4135438"/>
          <p14:tracePt t="48952" x="3316288" y="4146550"/>
          <p14:tracePt t="48961" x="3294063" y="4157663"/>
          <p14:tracePt t="48971" x="3271838" y="4179888"/>
          <p14:tracePt t="48983" x="3249613" y="4202113"/>
          <p14:tracePt t="48984" x="3227388" y="4213225"/>
          <p14:tracePt t="48993" x="3205163" y="4235450"/>
          <p14:tracePt t="49002" x="3194050" y="4257675"/>
          <p14:tracePt t="49011" x="3149600" y="4292600"/>
          <p14:tracePt t="49021" x="3103563" y="4325938"/>
          <p14:tracePt t="49030" x="3059113" y="4359275"/>
          <p14:tracePt t="49031" x="3014663" y="4403725"/>
          <p14:tracePt t="49043" x="2970213" y="4437063"/>
          <p14:tracePt t="49051" x="2924175" y="4470400"/>
          <p14:tracePt t="49062" x="2879725" y="4516438"/>
          <p14:tracePt t="49063" x="2835275" y="4560888"/>
          <p14:tracePt t="49074" x="2790825" y="4605338"/>
          <p14:tracePt t="49083" x="2733675" y="4649788"/>
          <p14:tracePt t="49093" x="2689225" y="4718050"/>
          <p14:tracePt t="49101" x="2644775" y="4762500"/>
          <p14:tracePt t="49104" x="2611438" y="4829175"/>
          <p14:tracePt t="49121" x="2532063" y="4941888"/>
          <p14:tracePt t="49136" x="2498725" y="4997450"/>
          <p14:tracePt t="49138" x="2465388" y="5054600"/>
          <p14:tracePt t="49149" x="2443163" y="5099050"/>
          <p14:tracePt t="49151" x="2409825" y="5143500"/>
          <p14:tracePt t="49162" x="2387600" y="5187950"/>
          <p14:tracePt t="49172" x="2363788" y="5221288"/>
          <p14:tracePt t="49182" x="2341563" y="5256213"/>
          <p14:tracePt t="49191" x="2330450" y="5300663"/>
          <p14:tracePt t="49193" x="2308225" y="5311775"/>
          <p14:tracePt t="49203" x="2297113" y="5345113"/>
          <p14:tracePt t="49214" x="2286000" y="5378450"/>
          <p14:tracePt t="49215" x="2274888" y="5411788"/>
          <p14:tracePt t="49226" x="2263775" y="5435600"/>
          <p14:tracePt t="49235" x="2252663" y="5457825"/>
          <p14:tracePt t="49243" x="2252663" y="5480050"/>
          <p14:tracePt t="49256" x="2241550" y="5502275"/>
          <p14:tracePt t="49257" x="2241550" y="5524500"/>
          <p14:tracePt t="49266" x="2241550" y="5546725"/>
          <p14:tracePt t="49275" x="2230438" y="5557838"/>
          <p14:tracePt t="49282" x="2230438" y="5580063"/>
          <p14:tracePt t="49291" x="2230438" y="5602288"/>
          <p14:tracePt t="49299" x="2230438" y="5626100"/>
          <p14:tracePt t="49308" x="2219325" y="5648325"/>
          <p14:tracePt t="49315" x="2208213" y="5670550"/>
          <p14:tracePt t="49324" x="2208213" y="5692775"/>
          <p14:tracePt t="50227" x="0" y="0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057400"/>
            <a:ext cx="5943600" cy="142875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+mj-lt"/>
              </a:rPr>
              <a:t>Summary :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Normal ECG Findings in Athletes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B722B9E-BD96-2646-84F0-F1CB8107B7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33499"/>
      </p:ext>
    </p:extLst>
  </p:cSld>
  <p:clrMapOvr>
    <a:masterClrMapping/>
  </p:clrMapOvr>
  <p:transition spd="med" advTm="556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_ecg05">
            <a:extLst>
              <a:ext uri="{FF2B5EF4-FFF2-40B4-BE49-F238E27FC236}">
                <a16:creationId xmlns:a16="http://schemas.microsoft.com/office/drawing/2014/main" id="{268286FC-477E-0742-BF96-3FC3137C9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1" y="1384697"/>
            <a:ext cx="5884069" cy="31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5C875F80-A3D1-F646-8EEF-E936EE7EA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2045" y="4642249"/>
            <a:ext cx="284202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 algn="ctr" defTabSz="342900">
              <a:spcBef>
                <a:spcPct val="0"/>
              </a:spcBef>
              <a:buNone/>
            </a:pPr>
            <a:r>
              <a:rPr lang="en-GB" altLang="en-US" sz="1350">
                <a:solidFill>
                  <a:prstClr val="black"/>
                </a:solidFill>
                <a:ea typeface="ＭＳ Ｐゴシック" panose="020B0600070205080204" pitchFamily="34" charset="-128"/>
              </a:rPr>
              <a:t>SV1 + RV6 &gt; 3.5 mV = LVH</a:t>
            </a:r>
          </a:p>
        </p:txBody>
      </p:sp>
      <p:sp>
        <p:nvSpPr>
          <p:cNvPr id="4" name="Oval 1">
            <a:extLst>
              <a:ext uri="{FF2B5EF4-FFF2-40B4-BE49-F238E27FC236}">
                <a16:creationId xmlns:a16="http://schemas.microsoft.com/office/drawing/2014/main" id="{0E56EE1E-C9FA-6249-B62D-6CF26AC294E0}"/>
              </a:ext>
            </a:extLst>
          </p:cNvPr>
          <p:cNvSpPr/>
          <p:nvPr/>
        </p:nvSpPr>
        <p:spPr>
          <a:xfrm>
            <a:off x="5199459" y="1543050"/>
            <a:ext cx="342900" cy="7429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91B530F-F7E8-614A-83F5-BC6F1802836B}"/>
              </a:ext>
            </a:extLst>
          </p:cNvPr>
          <p:cNvCxnSpPr/>
          <p:nvPr/>
        </p:nvCxnSpPr>
        <p:spPr>
          <a:xfrm flipV="1">
            <a:off x="5426868" y="1028700"/>
            <a:ext cx="514350" cy="5143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624BBBD-5D87-F849-979D-4EF3C8815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918" y="742950"/>
            <a:ext cx="15430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lang="en-GB" altLang="en-US" sz="135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Incomplete RBBB</a:t>
            </a:r>
            <a:endParaRPr lang="en-US" altLang="en-US" sz="135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" name="Right Bracket 6">
            <a:extLst>
              <a:ext uri="{FF2B5EF4-FFF2-40B4-BE49-F238E27FC236}">
                <a16:creationId xmlns:a16="http://schemas.microsoft.com/office/drawing/2014/main" id="{B53A07E1-ADE8-C646-990D-0A59B0591CCE}"/>
              </a:ext>
            </a:extLst>
          </p:cNvPr>
          <p:cNvSpPr/>
          <p:nvPr/>
        </p:nvSpPr>
        <p:spPr>
          <a:xfrm flipH="1">
            <a:off x="4376737" y="1743075"/>
            <a:ext cx="34529" cy="428625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ight Bracket 9">
            <a:extLst>
              <a:ext uri="{FF2B5EF4-FFF2-40B4-BE49-F238E27FC236}">
                <a16:creationId xmlns:a16="http://schemas.microsoft.com/office/drawing/2014/main" id="{4EEAD16E-E028-744F-ABC7-00CE03FE5291}"/>
              </a:ext>
            </a:extLst>
          </p:cNvPr>
          <p:cNvSpPr/>
          <p:nvPr/>
        </p:nvSpPr>
        <p:spPr>
          <a:xfrm flipH="1">
            <a:off x="6684168" y="3400425"/>
            <a:ext cx="34529" cy="657225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0401E62C-0A1C-C54B-BA27-6C9B62813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2468" y="2114550"/>
            <a:ext cx="5715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lang="en-GB" altLang="en-US" sz="135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SV1</a:t>
            </a:r>
            <a:endParaRPr lang="en-US" altLang="en-US" sz="1350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FB545785-6728-4049-B3AA-B363AE71F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2668" y="3586162"/>
            <a:ext cx="5715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lang="en-GB" altLang="en-US" sz="135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RV6</a:t>
            </a:r>
            <a:endParaRPr lang="en-US" altLang="en-US" sz="1350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3D033F63-73B9-2E44-A012-5BDBA42D1B79}"/>
              </a:ext>
            </a:extLst>
          </p:cNvPr>
          <p:cNvSpPr/>
          <p:nvPr/>
        </p:nvSpPr>
        <p:spPr>
          <a:xfrm>
            <a:off x="2055018" y="1543050"/>
            <a:ext cx="2000250" cy="2743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2" name="Straight Arrow Connector 12">
            <a:extLst>
              <a:ext uri="{FF2B5EF4-FFF2-40B4-BE49-F238E27FC236}">
                <a16:creationId xmlns:a16="http://schemas.microsoft.com/office/drawing/2014/main" id="{B1DC2A22-BD7A-674B-8764-342F04250081}"/>
              </a:ext>
            </a:extLst>
          </p:cNvPr>
          <p:cNvCxnSpPr/>
          <p:nvPr/>
        </p:nvCxnSpPr>
        <p:spPr>
          <a:xfrm>
            <a:off x="2455068" y="1028700"/>
            <a:ext cx="342900" cy="51077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4">
            <a:extLst>
              <a:ext uri="{FF2B5EF4-FFF2-40B4-BE49-F238E27FC236}">
                <a16:creationId xmlns:a16="http://schemas.microsoft.com/office/drawing/2014/main" id="{7C6EF351-0C37-8C44-9B41-1E4FD97D1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968" y="751286"/>
            <a:ext cx="18859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lang="en-GB" altLang="en-US" sz="1350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Vertical axis QRS</a:t>
            </a:r>
            <a:endParaRPr lang="en-US" altLang="en-US" sz="1350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cxnSp>
        <p:nvCxnSpPr>
          <p:cNvPr id="14" name="Straight Arrow Connector 16">
            <a:extLst>
              <a:ext uri="{FF2B5EF4-FFF2-40B4-BE49-F238E27FC236}">
                <a16:creationId xmlns:a16="http://schemas.microsoft.com/office/drawing/2014/main" id="{B5B832AF-9FFC-F746-993B-3D4234BD0706}"/>
              </a:ext>
            </a:extLst>
          </p:cNvPr>
          <p:cNvCxnSpPr/>
          <p:nvPr/>
        </p:nvCxnSpPr>
        <p:spPr>
          <a:xfrm flipH="1">
            <a:off x="6798468" y="2114550"/>
            <a:ext cx="628650" cy="800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20">
            <a:extLst>
              <a:ext uri="{FF2B5EF4-FFF2-40B4-BE49-F238E27FC236}">
                <a16:creationId xmlns:a16="http://schemas.microsoft.com/office/drawing/2014/main" id="{A2AA76B5-A6F7-5447-A850-961A0AD26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7118" y="1957387"/>
            <a:ext cx="5143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lang="en-GB" altLang="en-US" sz="135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ER</a:t>
            </a:r>
            <a:endParaRPr lang="en-US" altLang="en-US" sz="135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cxnSp>
        <p:nvCxnSpPr>
          <p:cNvPr id="16" name="Straight Arrow Connector 10">
            <a:extLst>
              <a:ext uri="{FF2B5EF4-FFF2-40B4-BE49-F238E27FC236}">
                <a16:creationId xmlns:a16="http://schemas.microsoft.com/office/drawing/2014/main" id="{F3AE9598-D669-3743-9F9C-AA9DF03AEC34}"/>
              </a:ext>
            </a:extLst>
          </p:cNvPr>
          <p:cNvCxnSpPr/>
          <p:nvPr/>
        </p:nvCxnSpPr>
        <p:spPr>
          <a:xfrm>
            <a:off x="2283618" y="3278981"/>
            <a:ext cx="141565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7">
            <a:extLst>
              <a:ext uri="{FF2B5EF4-FFF2-40B4-BE49-F238E27FC236}">
                <a16:creationId xmlns:a16="http://schemas.microsoft.com/office/drawing/2014/main" id="{7A06C15F-639B-474B-BEB9-AF5197B9812A}"/>
              </a:ext>
            </a:extLst>
          </p:cNvPr>
          <p:cNvCxnSpPr/>
          <p:nvPr/>
        </p:nvCxnSpPr>
        <p:spPr>
          <a:xfrm flipV="1">
            <a:off x="2132411" y="3303985"/>
            <a:ext cx="707231" cy="124182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21">
            <a:extLst>
              <a:ext uri="{FF2B5EF4-FFF2-40B4-BE49-F238E27FC236}">
                <a16:creationId xmlns:a16="http://schemas.microsoft.com/office/drawing/2014/main" id="{B2950384-F4E1-394F-8BEC-253D55DCA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968" y="4642249"/>
            <a:ext cx="223956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lang="en-GB" altLang="en-US" sz="135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Sinus bradycardia 45 bpm</a:t>
            </a:r>
            <a:endParaRPr lang="en-US" altLang="en-US" sz="135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37A9F77D-D43A-F742-9DBF-27FE48E4B2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269711"/>
      </p:ext>
    </p:extLst>
  </p:cSld>
  <p:clrMapOvr>
    <a:masterClrMapping/>
  </p:clrMapOvr>
  <p:transition advTm="6045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/>
      <p:bldP spid="4" grpId="0" animBg="1"/>
      <p:bldP spid="6" grpId="0"/>
      <p:bldP spid="7" grpId="0" animBg="1"/>
      <p:bldP spid="8" grpId="0" animBg="1"/>
      <p:bldP spid="9" grpId="0"/>
      <p:bldP spid="10" grpId="0"/>
      <p:bldP spid="11" grpId="0" animBg="1"/>
      <p:bldP spid="13" grpId="0"/>
      <p:bldP spid="15" grpId="0"/>
      <p:bldP spid="18" grpId="0"/>
    </p:bldLst>
  </p:timing>
  <p:extLst>
    <p:ext uri="{3A86A75C-4F4B-4683-9AE1-C65F6400EC91}">
      <p14:laserTraceLst xmlns:p14="http://schemas.microsoft.com/office/powerpoint/2010/main">
        <p14:tracePtLst>
          <p14:tracePt t="14467" x="2409825" y="5580063"/>
          <p14:tracePt t="14477" x="2443163" y="5389563"/>
          <p14:tracePt t="14485" x="2487613" y="5199063"/>
          <p14:tracePt t="14499" x="2520950" y="5019675"/>
          <p14:tracePt t="14501" x="2532063" y="4930775"/>
          <p14:tracePt t="14513" x="2554288" y="4773613"/>
          <p14:tracePt t="14515" x="2578100" y="4638675"/>
          <p14:tracePt t="14533" x="2600325" y="4403725"/>
          <p14:tracePt t="14547" x="2611438" y="4303713"/>
          <p14:tracePt t="14549" x="2622550" y="4224338"/>
          <p14:tracePt t="14561" x="2622550" y="4146550"/>
          <p14:tracePt t="14562" x="2622550" y="4067175"/>
          <p14:tracePt t="14570" x="2622550" y="4000500"/>
          <p14:tracePt t="14580" x="2622550" y="3944938"/>
          <p14:tracePt t="14588" x="2622550" y="3922713"/>
          <p14:tracePt t="14599" x="2622550" y="3876675"/>
          <p14:tracePt t="14608" x="2611438" y="3832225"/>
          <p14:tracePt t="14610" x="2600325" y="3798888"/>
          <p14:tracePt t="14619" x="2589213" y="3776663"/>
          <p14:tracePt t="14632" x="2578100" y="3754438"/>
          <p14:tracePt t="14643" x="2565400" y="3732213"/>
          <p14:tracePt t="14644" x="2565400" y="3721100"/>
          <p14:tracePt t="14652" x="2543175" y="3697288"/>
          <p14:tracePt t="14665" x="2532063" y="3686175"/>
          <p14:tracePt t="14678" x="2520950" y="3663950"/>
          <p14:tracePt t="14680" x="2509838" y="3663950"/>
          <p14:tracePt t="14691" x="2509838" y="3652838"/>
          <p14:tracePt t="14700" x="2498725" y="3641725"/>
          <p14:tracePt t="14711" x="2487613" y="3630613"/>
          <p14:tracePt t="14712" x="2476500" y="3619500"/>
          <p14:tracePt t="14723" x="2476500" y="3597275"/>
          <p14:tracePt t="14734" x="2476500" y="3563938"/>
          <p14:tracePt t="14735" x="2476500" y="3517900"/>
          <p14:tracePt t="14744" x="2465388" y="3473450"/>
          <p14:tracePt t="14755" x="2465388" y="3406775"/>
          <p14:tracePt t="14764" x="2465388" y="3351213"/>
          <p14:tracePt t="14773" x="2465388" y="3294063"/>
          <p14:tracePt t="14780" x="2454275" y="3260725"/>
          <p14:tracePt t="14784" x="2454275" y="3216275"/>
          <p14:tracePt t="14792" x="2443163" y="3182938"/>
          <p14:tracePt t="14801" x="2432050" y="3149600"/>
          <p14:tracePt t="14810" x="2432050" y="3125788"/>
          <p14:tracePt t="14817" x="2432050" y="3114675"/>
          <p14:tracePt t="14824" x="2420938" y="3114675"/>
          <p14:tracePt t="14833" x="2420938" y="3103563"/>
          <p14:tracePt t="14911" x="2420938" y="3114675"/>
          <p14:tracePt t="14926" x="2420938" y="3125788"/>
          <p14:tracePt t="14934" x="2420938" y="3136900"/>
          <p14:tracePt t="14942" x="2420938" y="3149600"/>
          <p14:tracePt t="14951" x="2420938" y="3160713"/>
          <p14:tracePt t="14958" x="2420938" y="3171825"/>
          <p14:tracePt t="14967" x="2420938" y="3182938"/>
          <p14:tracePt t="14982" x="2420938" y="3194050"/>
          <p14:tracePt t="14999" x="2420938" y="3205163"/>
          <p14:tracePt t="15014" x="2420938" y="3216275"/>
          <p14:tracePt t="15030" x="2432050" y="3227388"/>
          <p14:tracePt t="15039" x="2443163" y="3227388"/>
          <p14:tracePt t="15046" x="2465388" y="3238500"/>
          <p14:tracePt t="15055" x="2487613" y="3260725"/>
          <p14:tracePt t="15063" x="2520950" y="3260725"/>
          <p14:tracePt t="15071" x="2565400" y="3282950"/>
          <p14:tracePt t="15079" x="2611438" y="3305175"/>
          <p14:tracePt t="15088" x="2667000" y="3316288"/>
          <p14:tracePt t="15096" x="2722563" y="3340100"/>
          <p14:tracePt t="15105" x="2790825" y="3362325"/>
          <p14:tracePt t="15112" x="2846388" y="3373438"/>
          <p14:tracePt t="15121" x="2901950" y="3395663"/>
          <p14:tracePt t="15130" x="2959100" y="3417888"/>
          <p14:tracePt t="15138" x="3025775" y="3429000"/>
          <p14:tracePt t="15146" x="3070225" y="3429000"/>
          <p14:tracePt t="15154" x="3114675" y="3440113"/>
          <p14:tracePt t="15163" x="3171825" y="3451225"/>
          <p14:tracePt t="15171" x="3216275" y="3451225"/>
          <p14:tracePt t="15178" x="3249613" y="3462338"/>
          <p14:tracePt t="15187" x="3271838" y="3462338"/>
          <p14:tracePt t="15194" x="3316288" y="3473450"/>
          <p14:tracePt t="15204" x="3362325" y="3473450"/>
          <p14:tracePt t="15211" x="3395663" y="3484563"/>
          <p14:tracePt t="15221" x="3417888" y="3484563"/>
          <p14:tracePt t="15222" x="3440113" y="3484563"/>
          <p14:tracePt t="15229" x="3462338" y="3495675"/>
          <p14:tracePt t="15238" x="3473450" y="3495675"/>
          <p14:tracePt t="15245" x="3484563" y="3495675"/>
          <p14:tracePt t="15255" x="3495675" y="3495675"/>
          <p14:tracePt t="15271" x="3506788" y="3506788"/>
          <p14:tracePt t="15309" x="3517900" y="3506788"/>
          <p14:tracePt t="15365" x="3517900" y="3517900"/>
          <p14:tracePt t="15374" x="3530600" y="3517900"/>
          <p14:tracePt t="15413" x="3541713" y="3517900"/>
          <p14:tracePt t="15437" x="3552825" y="3517900"/>
          <p14:tracePt t="15469" x="3563938" y="3517900"/>
          <p14:tracePt t="19252" x="3563938" y="3484563"/>
          <p14:tracePt t="19263" x="3563938" y="3440113"/>
          <p14:tracePt t="19272" x="3575050" y="3384550"/>
          <p14:tracePt t="19282" x="3586163" y="3305175"/>
          <p14:tracePt t="19287" x="3608388" y="3227388"/>
          <p14:tracePt t="19299" x="3652838" y="3059113"/>
          <p14:tracePt t="19303" x="3686175" y="2879725"/>
          <p14:tracePt t="19315" x="3743325" y="2655888"/>
          <p14:tracePt t="19325" x="3787775" y="2443163"/>
          <p14:tracePt t="19327" x="3843338" y="2230438"/>
          <p14:tracePt t="19336" x="3887788" y="2028825"/>
          <p14:tracePt t="19351" x="3898900" y="1949450"/>
          <p14:tracePt t="19352" x="3933825" y="1803400"/>
          <p14:tracePt t="19365" x="3956050" y="1681163"/>
          <p14:tracePt t="19367" x="3967163" y="1636713"/>
          <p14:tracePt t="19380" x="3978275" y="1568450"/>
          <p14:tracePt t="19383" x="3989388" y="1501775"/>
          <p14:tracePt t="19396" x="4000500" y="1457325"/>
          <p14:tracePt t="19397" x="4011613" y="1400175"/>
          <p14:tracePt t="19409" x="4022725" y="1344613"/>
          <p14:tracePt t="19416" x="4033838" y="1311275"/>
          <p14:tracePt t="19418" x="4044950" y="1277938"/>
          <p14:tracePt t="19430" x="4056063" y="1231900"/>
          <p14:tracePt t="19441" x="4056063" y="1198563"/>
          <p14:tracePt t="19443" x="4067175" y="1143000"/>
          <p14:tracePt t="19454" x="4078288" y="1098550"/>
          <p14:tracePt t="19464" x="4089400" y="1054100"/>
          <p14:tracePt t="19474" x="4089400" y="1041400"/>
          <p14:tracePt t="19476" x="4089400" y="996950"/>
          <p14:tracePt t="19487" x="4089400" y="974725"/>
          <p14:tracePt t="19494" x="4089400" y="952500"/>
          <p14:tracePt t="19501" x="4089400" y="930275"/>
          <p14:tracePt t="19516" x="4078288" y="919163"/>
          <p14:tracePt t="19525" x="4056063" y="919163"/>
          <p14:tracePt t="19534" x="4044950" y="919163"/>
          <p14:tracePt t="19540" x="4022725" y="919163"/>
          <p14:tracePt t="19550" x="4011613" y="930275"/>
          <p14:tracePt t="19558" x="3989388" y="952500"/>
          <p14:tracePt t="19567" x="3967163" y="963613"/>
          <p14:tracePt t="19569" x="3956050" y="974725"/>
          <p14:tracePt t="19577" x="3944938" y="996950"/>
          <p14:tracePt t="19585" x="3922713" y="1008063"/>
          <p14:tracePt t="19593" x="3911600" y="1030288"/>
          <p14:tracePt t="19601" x="3887788" y="1054100"/>
          <p14:tracePt t="19609" x="3865563" y="1087438"/>
          <p14:tracePt t="19617" x="3843338" y="1109663"/>
          <p14:tracePt t="19625" x="3821113" y="1143000"/>
          <p14:tracePt t="19633" x="3787775" y="1176338"/>
          <p14:tracePt t="19641" x="3765550" y="1231900"/>
          <p14:tracePt t="19650" x="3732213" y="1289050"/>
          <p14:tracePt t="19658" x="3708400" y="1344613"/>
          <p14:tracePt t="19666" x="3675063" y="1422400"/>
          <p14:tracePt t="19675" x="3641725" y="1501775"/>
          <p14:tracePt t="19683" x="3630613" y="1590675"/>
          <p14:tracePt t="19691" x="3608388" y="1670050"/>
          <p14:tracePt t="19699" x="3597275" y="1758950"/>
          <p14:tracePt t="19708" x="3586163" y="1838325"/>
          <p14:tracePt t="19716" x="3586163" y="1916113"/>
          <p14:tracePt t="19724" x="3575050" y="2006600"/>
          <p14:tracePt t="19733" x="3575050" y="2084388"/>
          <p14:tracePt t="19740" x="3563938" y="2162175"/>
          <p14:tracePt t="19750" x="3563938" y="2230438"/>
          <p14:tracePt t="19757" x="3563938" y="2308225"/>
          <p14:tracePt t="19766" x="3552825" y="2374900"/>
          <p14:tracePt t="19775" x="3552825" y="2443163"/>
          <p14:tracePt t="19777" x="3541713" y="2509838"/>
          <p14:tracePt t="19784" x="3530600" y="2578100"/>
          <p14:tracePt t="19793" x="3530600" y="2633663"/>
          <p14:tracePt t="19800" x="3517900" y="2689225"/>
          <p14:tracePt t="19810" x="3506788" y="2744788"/>
          <p14:tracePt t="19818" x="3495675" y="2790825"/>
          <p14:tracePt t="19826" x="3495675" y="2846388"/>
          <p14:tracePt t="19834" x="3484563" y="2901950"/>
          <p14:tracePt t="19842" x="3473450" y="2935288"/>
          <p14:tracePt t="19851" x="3473450" y="2959100"/>
          <p14:tracePt t="19857" x="3462338" y="3003550"/>
          <p14:tracePt t="19867" x="3462338" y="3048000"/>
          <p14:tracePt t="19874" x="3462338" y="3103563"/>
          <p14:tracePt t="19883" x="3462338" y="3114675"/>
          <p14:tracePt t="19890" x="3462338" y="3171825"/>
          <p14:tracePt t="19900" x="3462338" y="3182938"/>
          <p14:tracePt t="19907" x="3473450" y="3238500"/>
          <p14:tracePt t="22882" x="3484563" y="3238500"/>
          <p14:tracePt t="22893" x="3541713" y="3227388"/>
          <p14:tracePt t="22901" x="3652838" y="3171825"/>
          <p14:tracePt t="22915" x="3787775" y="3125788"/>
          <p14:tracePt t="22925" x="4078288" y="3025775"/>
          <p14:tracePt t="22928" x="4303713" y="2970213"/>
          <p14:tracePt t="22929" x="4560888" y="2901950"/>
          <p14:tracePt t="22943" x="4695825" y="2879725"/>
          <p14:tracePt t="22951" x="4953000" y="2835275"/>
          <p14:tracePt t="22964" x="5221288" y="2801938"/>
          <p14:tracePt t="22966" x="5446713" y="2755900"/>
          <p14:tracePt t="22978" x="5648325" y="2733675"/>
          <p14:tracePt t="22979" x="5737225" y="2711450"/>
          <p14:tracePt t="22991" x="5894388" y="2689225"/>
          <p14:tracePt t="22993" x="6040438" y="2655888"/>
          <p14:tracePt t="23002" x="6151563" y="2633663"/>
          <p14:tracePt t="23016" x="6242050" y="2600325"/>
          <p14:tracePt t="23027" x="6319838" y="2565400"/>
          <p14:tracePt t="23028" x="6342063" y="2554288"/>
          <p14:tracePt t="23040" x="6388100" y="2532063"/>
          <p14:tracePt t="23051" x="6421438" y="2520950"/>
          <p14:tracePt t="23062" x="6454775" y="2498725"/>
          <p14:tracePt t="23063" x="6477000" y="2487613"/>
          <p14:tracePt t="23075" x="6521450" y="2454275"/>
          <p14:tracePt t="23076" x="6532563" y="2432050"/>
          <p14:tracePt t="23089" x="6554788" y="2409825"/>
          <p14:tracePt t="23099" x="6565900" y="2387600"/>
          <p14:tracePt t="23101" x="6589713" y="2352675"/>
          <p14:tracePt t="23112" x="6611938" y="2308225"/>
          <p14:tracePt t="23114" x="6634163" y="2274888"/>
          <p14:tracePt t="23126" x="6656388" y="2219325"/>
          <p14:tracePt t="23134" x="6678613" y="2162175"/>
          <p14:tracePt t="23143" x="6700838" y="2106613"/>
          <p14:tracePt t="23150" x="6711950" y="2039938"/>
          <p14:tracePt t="23159" x="6734175" y="1971675"/>
          <p14:tracePt t="23167" x="6756400" y="1916113"/>
          <p14:tracePt t="23175" x="6756400" y="1849438"/>
          <p14:tracePt t="23183" x="6769100" y="1792288"/>
          <p14:tracePt t="23191" x="6769100" y="1770063"/>
          <p14:tracePt t="23192" x="6769100" y="1725613"/>
          <p14:tracePt t="23201" x="6769100" y="1670050"/>
          <p14:tracePt t="23208" x="6756400" y="1647825"/>
          <p14:tracePt t="23217" x="6723063" y="1625600"/>
          <p14:tracePt t="23225" x="6700838" y="1601788"/>
          <p14:tracePt t="23233" x="6656388" y="1590675"/>
          <p14:tracePt t="23241" x="6611938" y="1579563"/>
          <p14:tracePt t="23250" x="6554788" y="1579563"/>
          <p14:tracePt t="23257" x="6443663" y="1568450"/>
          <p14:tracePt t="23266" x="6342063" y="1557338"/>
          <p14:tracePt t="23274" x="6253163" y="1557338"/>
          <p14:tracePt t="23282" x="6140450" y="1557338"/>
          <p14:tracePt t="23290" x="6018213" y="1557338"/>
          <p14:tracePt t="23300" x="5883275" y="1546225"/>
          <p14:tracePt t="23308" x="5759450" y="1546225"/>
          <p14:tracePt t="23316" x="5613400" y="1546225"/>
          <p14:tracePt t="23323" x="5480050" y="1546225"/>
          <p14:tracePt t="23333" x="5345113" y="1546225"/>
          <p14:tracePt t="23340" x="5210175" y="1568450"/>
          <p14:tracePt t="23350" x="5076825" y="1612900"/>
          <p14:tracePt t="23358" x="5019675" y="1636713"/>
          <p14:tracePt t="23366" x="4897438" y="1670050"/>
          <p14:tracePt t="23374" x="4806950" y="1703388"/>
          <p14:tracePt t="23383" x="4718050" y="1736725"/>
          <p14:tracePt t="23385" x="4684713" y="1747838"/>
          <p14:tracePt t="23393" x="4616450" y="1781175"/>
          <p14:tracePt t="23401" x="4572000" y="1792288"/>
          <p14:tracePt t="23410" x="4516438" y="1803400"/>
          <p14:tracePt t="23418" x="4483100" y="1816100"/>
          <p14:tracePt t="23426" x="4459288" y="1827213"/>
          <p14:tracePt t="23434" x="4437063" y="1827213"/>
          <p14:tracePt t="23441" x="4414838" y="1827213"/>
          <p14:tracePt t="23450" x="4403725" y="1838325"/>
          <p14:tracePt t="23458" x="4392613" y="1838325"/>
          <p14:tracePt t="23466" x="4381500" y="1838325"/>
          <p14:tracePt t="23473" x="4359275" y="1849438"/>
          <p14:tracePt t="23489" x="4348163" y="1860550"/>
          <p14:tracePt t="23506" x="4337050" y="1860550"/>
          <p14:tracePt t="24176" x="4337050" y="1871663"/>
          <p14:tracePt t="24186" x="4348163" y="1882775"/>
          <p14:tracePt t="24196" x="4348163" y="1893888"/>
          <p14:tracePt t="24207" x="4359275" y="1905000"/>
          <p14:tracePt t="24208" x="4381500" y="1927225"/>
          <p14:tracePt t="24220" x="4392613" y="1949450"/>
          <p14:tracePt t="24231" x="4425950" y="1971675"/>
          <p14:tracePt t="24232" x="4459288" y="2006600"/>
          <p14:tracePt t="24245" x="4505325" y="2039938"/>
          <p14:tracePt t="24256" x="4560888" y="2095500"/>
          <p14:tracePt t="24258" x="4673600" y="2173288"/>
          <p14:tracePt t="24270" x="4751388" y="2219325"/>
          <p14:tracePt t="24281" x="4840288" y="2286000"/>
          <p14:tracePt t="24283" x="4964113" y="2352675"/>
          <p14:tracePt t="24296" x="5087938" y="2432050"/>
          <p14:tracePt t="24297" x="5210175" y="2498725"/>
          <p14:tracePt t="24312" x="5356225" y="2600325"/>
          <p14:tracePt t="24313" x="5491163" y="2700338"/>
          <p14:tracePt t="24326" x="5637213" y="2813050"/>
          <p14:tracePt t="24327" x="5748338" y="2901950"/>
          <p14:tracePt t="24339" x="5872163" y="3003550"/>
          <p14:tracePt t="24350" x="5972175" y="3103563"/>
          <p14:tracePt t="24352" x="6018213" y="3149600"/>
          <p14:tracePt t="24370" x="6197600" y="3327400"/>
          <p14:tracePt t="24385" x="6264275" y="3406775"/>
          <p14:tracePt t="24388" x="6319838" y="3473450"/>
          <p14:tracePt t="24400" x="6375400" y="3541713"/>
          <p14:tracePt t="24402" x="6421438" y="3608388"/>
          <p14:tracePt t="24421" x="6465888" y="3686175"/>
          <p14:tracePt t="24422" x="6488113" y="3732213"/>
          <p14:tracePt t="24437" x="6510338" y="3765550"/>
          <p14:tracePt t="24448" x="6521450" y="3798888"/>
          <p14:tracePt t="24449" x="6532563" y="3832225"/>
          <p14:tracePt t="24463" x="6543675" y="3843338"/>
          <p14:tracePt t="24464" x="6543675" y="3854450"/>
          <p14:tracePt t="24474" x="6543675" y="3876675"/>
          <p14:tracePt t="24485" x="6554788" y="3876675"/>
          <p14:tracePt t="24495" x="6554788" y="3887788"/>
          <p14:tracePt t="24509" x="6554788" y="3898900"/>
          <p14:tracePt t="24550" x="6565900" y="3911600"/>
          <p14:tracePt t="24580" x="6565900" y="3922713"/>
          <p14:tracePt t="24590" x="6578600" y="3933825"/>
          <p14:tracePt t="24592" x="6578600" y="3944938"/>
          <p14:tracePt t="24602" x="6589713" y="3956050"/>
          <p14:tracePt t="24615" x="6589713" y="3967163"/>
          <p14:tracePt t="24616" x="6600825" y="3978275"/>
          <p14:tracePt t="24625" x="6611938" y="3989388"/>
          <p14:tracePt t="24638" x="6623050" y="4000500"/>
          <p14:tracePt t="24649" x="6623050" y="4011613"/>
          <p14:tracePt t="24650" x="6645275" y="4022725"/>
          <p14:tracePt t="24662" x="6656388" y="4033838"/>
          <p14:tracePt t="24663" x="6656388" y="4044950"/>
          <p14:tracePt t="24675" x="6667500" y="4056063"/>
          <p14:tracePt t="24687" x="6678613" y="4067175"/>
          <p14:tracePt t="24716" x="6689725" y="4078288"/>
          <p14:tracePt t="24813" x="6700838" y="4078288"/>
          <p14:tracePt t="25013" x="6711950" y="4078288"/>
          <p14:tracePt t="25023" x="6745288" y="4078288"/>
          <p14:tracePt t="25030" x="6791325" y="4056063"/>
          <p14:tracePt t="25043" x="6835775" y="4044950"/>
          <p14:tracePt t="25054" x="6880225" y="4022725"/>
          <p14:tracePt t="25056" x="6935788" y="4011613"/>
          <p14:tracePt t="25068" x="6981825" y="4000500"/>
          <p14:tracePt t="25070" x="7026275" y="3989388"/>
          <p14:tracePt t="25081" x="7070725" y="3978275"/>
          <p14:tracePt t="25093" x="7115175" y="3967163"/>
          <p14:tracePt t="25094" x="7161213" y="3967163"/>
          <p14:tracePt t="25105" x="7194550" y="3956050"/>
          <p14:tracePt t="25115" x="7239000" y="3956050"/>
          <p14:tracePt t="25126" x="7272338" y="3944938"/>
          <p14:tracePt t="25127" x="7305675" y="3944938"/>
          <p14:tracePt t="25138" x="7327900" y="3944938"/>
          <p14:tracePt t="25147" x="7362825" y="3944938"/>
          <p14:tracePt t="25157" x="7418388" y="3933825"/>
          <p14:tracePt t="25158" x="7429500" y="3933825"/>
          <p14:tracePt t="25169" x="7462838" y="3933825"/>
          <p14:tracePt t="25178" x="7496175" y="3933825"/>
          <p14:tracePt t="25188" x="7518400" y="3922713"/>
          <p14:tracePt t="25189" x="7553325" y="3922713"/>
          <p14:tracePt t="25201" x="7564438" y="3911600"/>
          <p14:tracePt t="25211" x="7586663" y="3911600"/>
          <p14:tracePt t="25221" x="7608888" y="3898900"/>
          <p14:tracePt t="25234" x="7631113" y="3887788"/>
          <p14:tracePt t="25244" x="7642225" y="3887788"/>
          <p14:tracePt t="25254" x="7653338" y="3876675"/>
          <p14:tracePt t="25271" x="7664450" y="3865563"/>
          <p14:tracePt t="25279" x="7675563" y="3865563"/>
          <p14:tracePt t="25286" x="7686675" y="3854450"/>
          <p14:tracePt t="25302" x="7697788" y="3843338"/>
          <p14:tracePt t="25309" x="7708900" y="3832225"/>
          <p14:tracePt t="25317" x="7721600" y="3821113"/>
          <p14:tracePt t="25325" x="7743825" y="3821113"/>
          <p14:tracePt t="25332" x="7754938" y="3810000"/>
          <p14:tracePt t="25341" x="7777163" y="3798888"/>
          <p14:tracePt t="25349" x="7788275" y="3798888"/>
          <p14:tracePt t="25356" x="7810500" y="3787775"/>
          <p14:tracePt t="25366" x="7832725" y="3776663"/>
          <p14:tracePt t="25373" x="7843838" y="3776663"/>
          <p14:tracePt t="25381" x="7877175" y="3765550"/>
          <p14:tracePt t="25390" x="7888288" y="3754438"/>
          <p14:tracePt t="25398" x="7912100" y="3743325"/>
          <p14:tracePt t="25406" x="7934325" y="3732213"/>
          <p14:tracePt t="25415" x="7956550" y="3721100"/>
          <p14:tracePt t="25423" x="7978775" y="3708400"/>
          <p14:tracePt t="25432" x="7989888" y="3697288"/>
          <p14:tracePt t="25440" x="8012113" y="3686175"/>
          <p14:tracePt t="25449" x="8023225" y="3675063"/>
          <p14:tracePt t="28342" x="8023225" y="3663950"/>
          <p14:tracePt t="28351" x="8023225" y="3652838"/>
          <p14:tracePt t="28359" x="8023225" y="3641725"/>
          <p14:tracePt t="28373" x="8012113" y="3641725"/>
          <p14:tracePt t="28382" x="8012113" y="3630613"/>
          <p14:tracePt t="28392" x="8012113" y="3608388"/>
          <p14:tracePt t="28401" x="8012113" y="3597275"/>
          <p14:tracePt t="28410" x="8001000" y="3586163"/>
          <p14:tracePt t="28422" x="8001000" y="3575050"/>
          <p14:tracePt t="28432" x="7989888" y="3575050"/>
          <p14:tracePt t="28441" x="7989888" y="3563938"/>
          <p14:tracePt t="28450" x="7978775" y="3552825"/>
          <p14:tracePt t="28463" x="7967663" y="3541713"/>
          <p14:tracePt t="28474" x="7956550" y="3530600"/>
          <p14:tracePt t="28485" x="7956550" y="3517900"/>
          <p14:tracePt t="28486" x="7945438" y="3517900"/>
          <p14:tracePt t="28496" x="7945438" y="3506788"/>
          <p14:tracePt t="28505" x="7934325" y="3495675"/>
          <p14:tracePt t="28516" x="7934325" y="3484563"/>
          <p14:tracePt t="28527" x="7923213" y="3462338"/>
          <p14:tracePt t="28528" x="7923213" y="3451225"/>
          <p14:tracePt t="28538" x="7912100" y="3429000"/>
          <p14:tracePt t="28549" x="7912100" y="3417888"/>
          <p14:tracePt t="28558" x="7899400" y="3395663"/>
          <p14:tracePt t="28561" x="7888288" y="3373438"/>
          <p14:tracePt t="28572" x="7888288" y="3351213"/>
          <p14:tracePt t="28573" x="7877175" y="3327400"/>
          <p14:tracePt t="28582" x="7877175" y="3316288"/>
          <p14:tracePt t="28589" x="7866063" y="3282950"/>
          <p14:tracePt t="28597" x="7866063" y="3260725"/>
          <p14:tracePt t="28610" x="7854950" y="3249613"/>
          <p14:tracePt t="28611" x="7854950" y="3227388"/>
          <p14:tracePt t="28619" x="7854950" y="3216275"/>
          <p14:tracePt t="28627" x="7854950" y="3194050"/>
          <p14:tracePt t="28635" x="7854950" y="3182938"/>
          <p14:tracePt t="28643" x="7843838" y="3171825"/>
          <p14:tracePt t="28651" x="7843838" y="3160713"/>
          <p14:tracePt t="28660" x="7832725" y="3136900"/>
          <p14:tracePt t="28668" x="7832725" y="3125788"/>
          <p14:tracePt t="28676" x="7821613" y="3114675"/>
          <p14:tracePt t="28684" x="7799388" y="3081338"/>
          <p14:tracePt t="28692" x="7777163" y="3048000"/>
          <p14:tracePt t="28700" x="7766050" y="3025775"/>
          <p14:tracePt t="28707" x="7732713" y="2992438"/>
          <p14:tracePt t="28715" x="7708900" y="2959100"/>
          <p14:tracePt t="28727" x="7675563" y="2913063"/>
          <p14:tracePt t="28734" x="7642225" y="2868613"/>
          <p14:tracePt t="28741" x="7608888" y="2824163"/>
          <p14:tracePt t="28749" x="7564438" y="2779713"/>
          <p14:tracePt t="28756" x="7518400" y="2722563"/>
          <p14:tracePt t="28765" x="7473950" y="2667000"/>
          <p14:tracePt t="28772" x="7418388" y="2622550"/>
          <p14:tracePt t="28780" x="7362825" y="2565400"/>
          <p14:tracePt t="28788" x="7305675" y="2520950"/>
          <p14:tracePt t="28796" x="7227888" y="2476500"/>
          <p14:tracePt t="28805" x="7150100" y="2443163"/>
          <p14:tracePt t="28812" x="7070725" y="2409825"/>
          <p14:tracePt t="28820" x="6970713" y="2374900"/>
          <p14:tracePt t="28828" x="6824663" y="2341563"/>
          <p14:tracePt t="28836" x="6769100" y="2341563"/>
          <p14:tracePt t="28844" x="6667500" y="2330450"/>
          <p14:tracePt t="28853" x="6578600" y="2319338"/>
          <p14:tracePt t="28862" x="6477000" y="2319338"/>
          <p14:tracePt t="28869" x="6375400" y="2308225"/>
          <p14:tracePt t="28878" x="6286500" y="2308225"/>
          <p14:tracePt t="28885" x="6197600" y="2308225"/>
          <p14:tracePt t="28894" x="6096000" y="2308225"/>
          <p14:tracePt t="28901" x="6029325" y="2308225"/>
          <p14:tracePt t="28910" x="5949950" y="2297113"/>
          <p14:tracePt t="28919" x="5883275" y="2297113"/>
          <p14:tracePt t="28927" x="5816600" y="2286000"/>
          <p14:tracePt t="28935" x="5759450" y="2286000"/>
          <p14:tracePt t="28944" x="5692775" y="2274888"/>
          <p14:tracePt t="28952" x="5637213" y="2274888"/>
          <p14:tracePt t="28960" x="5580063" y="2274888"/>
          <p14:tracePt t="28968" x="5535613" y="2274888"/>
          <p14:tracePt t="28977" x="5513388" y="2274888"/>
          <p14:tracePt t="28979" x="5468938" y="2274888"/>
          <p14:tracePt t="28987" x="5435600" y="2274888"/>
          <p14:tracePt t="28995" x="5400675" y="2274888"/>
          <p14:tracePt t="29003" x="5367338" y="2274888"/>
          <p14:tracePt t="29011" x="5345113" y="2274888"/>
          <p14:tracePt t="29019" x="5322888" y="2274888"/>
          <p14:tracePt t="29027" x="5300663" y="2274888"/>
          <p14:tracePt t="29035" x="5289550" y="2274888"/>
          <p14:tracePt t="29044" x="5267325" y="2274888"/>
          <p14:tracePt t="29052" x="5256213" y="2274888"/>
          <p14:tracePt t="29061" x="5245100" y="2263775"/>
          <p14:tracePt t="29070" x="5232400" y="2263775"/>
          <p14:tracePt t="29077" x="5221288" y="2263775"/>
          <p14:tracePt t="29094" x="5210175" y="2252663"/>
          <p14:tracePt t="29117" x="5199063" y="2241550"/>
          <p14:tracePt t="29134" x="5199063" y="2230438"/>
          <p14:tracePt t="29945" x="5199063" y="2219325"/>
          <p14:tracePt t="30145" x="5199063" y="2208213"/>
          <p14:tracePt t="30156" x="5199063" y="2197100"/>
          <p14:tracePt t="30164" x="5210175" y="2197100"/>
          <p14:tracePt t="30171" x="5210175" y="2184400"/>
          <p14:tracePt t="30183" x="5210175" y="2173288"/>
          <p14:tracePt t="30190" x="5221288" y="2173288"/>
          <p14:tracePt t="30212" x="5221288" y="2162175"/>
          <p14:tracePt t="30222" x="5232400" y="2162175"/>
          <p14:tracePt t="32830" x="5256213" y="2162175"/>
          <p14:tracePt t="32837" x="5289550" y="2162175"/>
          <p14:tracePt t="32848" x="5322888" y="2162175"/>
          <p14:tracePt t="32855" x="5367338" y="2173288"/>
          <p14:tracePt t="32869" x="5400675" y="2184400"/>
          <p14:tracePt t="32880" x="5446713" y="2197100"/>
          <p14:tracePt t="32882" x="5513388" y="2219325"/>
          <p14:tracePt t="32883" x="5591175" y="2252663"/>
          <p14:tracePt t="32895" x="5681663" y="2286000"/>
          <p14:tracePt t="32909" x="5748338" y="2319338"/>
          <p14:tracePt t="32921" x="5827713" y="2352675"/>
          <p14:tracePt t="32924" x="5905500" y="2387600"/>
          <p14:tracePt t="32925" x="5983288" y="2420938"/>
          <p14:tracePt t="32937" x="6051550" y="2443163"/>
          <p14:tracePt t="32941" x="6118225" y="2465388"/>
          <p14:tracePt t="32953" x="6173788" y="2487613"/>
          <p14:tracePt t="32960" x="6242050" y="2509838"/>
          <p14:tracePt t="32974" x="6286500" y="2532063"/>
          <p14:tracePt t="32985" x="6353175" y="2554288"/>
          <p14:tracePt t="32986" x="6399213" y="2565400"/>
          <p14:tracePt t="32987" x="6454775" y="2589213"/>
          <p14:tracePt t="33000" x="6499225" y="2611438"/>
          <p14:tracePt t="33011" x="6554788" y="2633663"/>
          <p14:tracePt t="33023" x="6600825" y="2655888"/>
          <p14:tracePt t="33025" x="6645275" y="2678113"/>
          <p14:tracePt t="33037" x="6689725" y="2689225"/>
          <p14:tracePt t="33040" x="6723063" y="2711450"/>
          <p14:tracePt t="33053" x="6769100" y="2733675"/>
          <p14:tracePt t="33054" x="6802438" y="2755900"/>
          <p14:tracePt t="33066" x="6846888" y="2768600"/>
          <p14:tracePt t="33073" x="6880225" y="2790825"/>
          <p14:tracePt t="33074" x="6913563" y="2813050"/>
          <p14:tracePt t="33085" x="6935788" y="2824163"/>
          <p14:tracePt t="33094" x="6970713" y="2835275"/>
          <p14:tracePt t="33107" x="7004050" y="2846388"/>
          <p14:tracePt t="33108" x="7026275" y="2857500"/>
          <p14:tracePt t="33117" x="7048500" y="2868613"/>
          <p14:tracePt t="33124" x="7070725" y="2879725"/>
          <p14:tracePt t="33133" x="7092950" y="2890838"/>
          <p14:tracePt t="33141" x="7104063" y="2890838"/>
          <p14:tracePt t="33148" x="7115175" y="2901950"/>
          <p14:tracePt t="33157" x="7137400" y="2901950"/>
          <p14:tracePt t="33164" x="7150100" y="2901950"/>
          <p14:tracePt t="33174" x="7150100" y="2913063"/>
          <p14:tracePt t="33181" x="7161213" y="2913063"/>
          <p14:tracePt t="33190" x="7172325" y="2924175"/>
          <p14:tracePt t="33207" x="7183438" y="2935288"/>
          <p14:tracePt t="33216" x="7183438" y="2946400"/>
          <p14:tracePt t="33224" x="7194550" y="2946400"/>
          <p14:tracePt t="33231" x="7194550" y="2959100"/>
          <p14:tracePt t="33240" x="7194550" y="2970213"/>
          <p14:tracePt t="33247" x="7205663" y="2970213"/>
          <p14:tracePt t="33257" x="7205663" y="2981325"/>
          <p14:tracePt t="33281" x="7205663" y="2992438"/>
          <p14:tracePt t="33314" x="7205663" y="3003550"/>
          <p14:tracePt t="33325" x="7194550" y="3014663"/>
          <p14:tracePt t="33333" x="7183438" y="3025775"/>
          <p14:tracePt t="33341" x="7183438" y="3036888"/>
          <p14:tracePt t="33348" x="7172325" y="3048000"/>
          <p14:tracePt t="33357" x="7161213" y="3059113"/>
          <p14:tracePt t="33366" x="7137400" y="3070225"/>
          <p14:tracePt t="33374" x="7126288" y="3081338"/>
          <p14:tracePt t="33383" x="7104063" y="3103563"/>
          <p14:tracePt t="33391" x="7092950" y="3103563"/>
          <p14:tracePt t="33398" x="7070725" y="3114675"/>
          <p14:tracePt t="33406" x="7059613" y="3125788"/>
          <p14:tracePt t="33415" x="7037388" y="3125788"/>
          <p14:tracePt t="33423" x="7015163" y="3125788"/>
          <p14:tracePt t="33441" x="6992938" y="3125788"/>
          <p14:tracePt t="33442" x="6981825" y="3125788"/>
          <p14:tracePt t="33449" x="6970713" y="3125788"/>
          <p14:tracePt t="33458" x="6959600" y="3125788"/>
          <p14:tracePt t="33473" x="6946900" y="3125788"/>
          <p14:tracePt t="33481" x="6946900" y="3114675"/>
          <p14:tracePt t="33490" x="6935788" y="3114675"/>
          <p14:tracePt t="33506" x="6924675" y="3103563"/>
          <p14:tracePt t="33522" x="6913563" y="3092450"/>
          <p14:tracePt t="33537" x="6902450" y="3092450"/>
          <p14:tracePt t="33545" x="6902450" y="3081338"/>
          <p14:tracePt t="33553" x="6891338" y="3081338"/>
          <p14:tracePt t="33561" x="6891338" y="3070225"/>
          <p14:tracePt t="33569" x="6880225" y="3070225"/>
          <p14:tracePt t="33585" x="6880225" y="3059113"/>
          <p14:tracePt t="33594" x="6869113" y="3059113"/>
          <p14:tracePt t="33649" x="6858000" y="3059113"/>
          <p14:tracePt t="33697" x="6846888" y="3059113"/>
          <p14:tracePt t="33721" x="6835775" y="3059113"/>
          <p14:tracePt t="33737" x="6824663" y="3059113"/>
          <p14:tracePt t="33753" x="6813550" y="3059113"/>
          <p14:tracePt t="33769" x="6813550" y="3070225"/>
          <p14:tracePt t="33786" x="6802438" y="3070225"/>
          <p14:tracePt t="34911" x="6813550" y="3070225"/>
          <p14:tracePt t="34924" x="6835775" y="3070225"/>
          <p14:tracePt t="34932" x="6846888" y="3070225"/>
          <p14:tracePt t="34942" x="6869113" y="3070225"/>
          <p14:tracePt t="34943" x="6880225" y="3070225"/>
          <p14:tracePt t="34953" x="6902450" y="3070225"/>
          <p14:tracePt t="34971" x="6924675" y="3070225"/>
          <p14:tracePt t="34980" x="6935788" y="3070225"/>
          <p14:tracePt t="34990" x="6935788" y="3081338"/>
          <p14:tracePt t="34991" x="6946900" y="3081338"/>
          <p14:tracePt t="35001" x="6959600" y="3081338"/>
          <p14:tracePt t="35020" x="6970713" y="3081338"/>
          <p14:tracePt t="35032" x="6981825" y="3081338"/>
          <p14:tracePt t="35048" x="6992938" y="3081338"/>
          <p14:tracePt t="35058" x="7004050" y="3081338"/>
          <p14:tracePt t="35076" x="7015163" y="3081338"/>
          <p14:tracePt t="35086" x="7026275" y="3081338"/>
          <p14:tracePt t="35088" x="7026275" y="3092450"/>
          <p14:tracePt t="35098" x="7037388" y="3092450"/>
          <p14:tracePt t="35116" x="7048500" y="3092450"/>
          <p14:tracePt t="35136" x="7059613" y="3092450"/>
          <p14:tracePt t="35166" x="7070725" y="3092450"/>
          <p14:tracePt t="35198" x="7081838" y="3092450"/>
          <p14:tracePt t="35207" x="7092950" y="3092450"/>
          <p14:tracePt t="35214" x="7104063" y="3092450"/>
          <p14:tracePt t="35222" x="7115175" y="3092450"/>
          <p14:tracePt t="35238" x="7126288" y="3092450"/>
          <p14:tracePt t="35246" x="7137400" y="3092450"/>
          <p14:tracePt t="35254" x="7150100" y="3092450"/>
          <p14:tracePt t="35262" x="7161213" y="3092450"/>
          <p14:tracePt t="35270" x="7172325" y="3092450"/>
          <p14:tracePt t="35278" x="7183438" y="3092450"/>
          <p14:tracePt t="35286" x="7205663" y="3092450"/>
          <p14:tracePt t="35295" x="7216775" y="3092450"/>
          <p14:tracePt t="35303" x="7227888" y="3092450"/>
          <p14:tracePt t="35312" x="7250113" y="3092450"/>
          <p14:tracePt t="35319" x="7272338" y="3092450"/>
          <p14:tracePt t="35328" x="7294563" y="3092450"/>
          <p14:tracePt t="35335" x="7327900" y="3092450"/>
          <p14:tracePt t="35344" x="7351713" y="3092450"/>
          <p14:tracePt t="35351" x="7373938" y="3092450"/>
          <p14:tracePt t="35361" x="7418388" y="3092450"/>
          <p14:tracePt t="35368" x="7451725" y="3092450"/>
          <p14:tracePt t="35377" x="7473950" y="3092450"/>
          <p14:tracePt t="35385" x="7507288" y="3092450"/>
          <p14:tracePt t="35394" x="7542213" y="3092450"/>
          <p14:tracePt t="35402" x="7564438" y="3092450"/>
          <p14:tracePt t="35411" x="7597775" y="3092450"/>
          <p14:tracePt t="35418" x="7653338" y="3092450"/>
          <p14:tracePt t="35428" x="7664450" y="3092450"/>
          <p14:tracePt t="35434" x="7697788" y="3081338"/>
          <p14:tracePt t="35445" x="7732713" y="3081338"/>
          <p14:tracePt t="35446" x="7766050" y="3070225"/>
          <p14:tracePt t="35454" x="7788275" y="3070225"/>
          <p14:tracePt t="35462" x="7810500" y="3059113"/>
          <p14:tracePt t="35470" x="7843838" y="3059113"/>
          <p14:tracePt t="35478" x="7877175" y="3048000"/>
          <p14:tracePt t="35486" x="7899400" y="3048000"/>
          <p14:tracePt t="35495" x="7934325" y="3048000"/>
          <p14:tracePt t="35502" x="7945438" y="3036888"/>
          <p14:tracePt t="35511" x="7967663" y="3036888"/>
          <p14:tracePt t="35518" x="7989888" y="3036888"/>
          <p14:tracePt t="35528" x="8012113" y="3036888"/>
          <p14:tracePt t="35535" x="8023225" y="3036888"/>
          <p14:tracePt t="35544" x="8045450" y="3036888"/>
          <p14:tracePt t="35551" x="8056563" y="3036888"/>
          <p14:tracePt t="35561" x="8067675" y="3036888"/>
          <p14:tracePt t="35568" x="8089900" y="3036888"/>
          <p14:tracePt t="35577" x="8113713" y="3036888"/>
          <p14:tracePt t="35584" x="8124825" y="3036888"/>
          <p14:tracePt t="35594" x="8135938" y="3036888"/>
          <p14:tracePt t="35601" x="8158163" y="3036888"/>
          <p14:tracePt t="35611" x="8180388" y="3036888"/>
          <p14:tracePt t="35618" x="8191500" y="3036888"/>
          <p14:tracePt t="35628" x="8202613" y="3036888"/>
          <p14:tracePt t="35629" x="8213725" y="3036888"/>
          <p14:tracePt t="35636" x="8224838" y="3036888"/>
          <p14:tracePt t="35645" x="8235950" y="3036888"/>
          <p14:tracePt t="35652" x="8247063" y="3036888"/>
          <p14:tracePt t="35661" x="8258175" y="3036888"/>
          <p14:tracePt t="35685" x="8269288" y="3036888"/>
          <p14:tracePt t="36260" x="8258175" y="3036888"/>
          <p14:tracePt t="36271" x="8213725" y="3048000"/>
          <p14:tracePt t="36282" x="8158163" y="3081338"/>
          <p14:tracePt t="36292" x="8102600" y="3114675"/>
          <p14:tracePt t="36295" x="8023225" y="3160713"/>
          <p14:tracePt t="36307" x="7877175" y="3260725"/>
          <p14:tracePt t="36310" x="7686675" y="3373438"/>
          <p14:tracePt t="36317" x="7496175" y="3495675"/>
          <p14:tracePt t="36330" x="7250113" y="3652838"/>
          <p14:tracePt t="36340" x="7004050" y="3798888"/>
          <p14:tracePt t="36343" x="6723063" y="3967163"/>
          <p14:tracePt t="36354" x="6432550" y="4146550"/>
          <p14:tracePt t="36366" x="6184900" y="4314825"/>
          <p14:tracePt t="36369" x="5938838" y="4470400"/>
          <p14:tracePt t="36381" x="5816600" y="4549775"/>
          <p14:tracePt t="36382" x="5568950" y="4706938"/>
          <p14:tracePt t="36395" x="5334000" y="4864100"/>
          <p14:tracePt t="36407" x="5121275" y="4986338"/>
          <p14:tracePt t="36408" x="4919663" y="5121275"/>
          <p14:tracePt t="36420" x="4729163" y="5232400"/>
          <p14:tracePt t="36432" x="4560888" y="5345113"/>
          <p14:tracePt t="36435" x="4414838" y="5435600"/>
          <p14:tracePt t="36436" x="4359275" y="5468938"/>
          <p14:tracePt t="36448" x="4224338" y="5535613"/>
          <p14:tracePt t="36459" x="4113213" y="5613400"/>
          <p14:tracePt t="36460" x="4011613" y="5659438"/>
          <p14:tracePt t="36473" x="3933825" y="5703888"/>
          <p14:tracePt t="37505" x="0" y="0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1820F0A-0B9C-D547-9862-9160A746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0A5990-F678-4DDA-B9F3-BB8AB65B3A9E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1F92589-5C28-7041-BC37-1CC171D428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05463"/>
      </p:ext>
    </p:extLst>
  </p:cSld>
  <p:clrMapOvr>
    <a:masterClrMapping/>
  </p:clrMapOvr>
  <p:transition advTm="66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2204F0B-090A-CE44-B5D0-763102240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952" y="123148"/>
            <a:ext cx="7882127" cy="484509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F5BC8EC-C5D2-234D-ADD7-9B689378F6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63843"/>
      </p:ext>
    </p:extLst>
  </p:cSld>
  <p:clrMapOvr>
    <a:masterClrMapping/>
  </p:clrMapOvr>
  <p:transition advTm="11389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518" x="1949450" y="5681663"/>
          <p14:tracePt t="28525" x="1927225" y="5659438"/>
          <p14:tracePt t="28533" x="1916113" y="5613400"/>
          <p14:tracePt t="28539" x="1905000" y="5580063"/>
          <p14:tracePt t="28547" x="1893888" y="5535613"/>
          <p14:tracePt t="28555" x="1871663" y="5502275"/>
          <p14:tracePt t="28563" x="1860550" y="5468938"/>
          <p14:tracePt t="28571" x="1849438" y="5422900"/>
          <p14:tracePt t="28578" x="1838325" y="5389563"/>
          <p14:tracePt t="28587" x="1827213" y="5356225"/>
          <p14:tracePt t="28594" x="1816100" y="5334000"/>
          <p14:tracePt t="28603" x="1803400" y="5300663"/>
          <p14:tracePt t="28610" x="1792288" y="5267325"/>
          <p14:tracePt t="28619" x="1781175" y="5245100"/>
          <p14:tracePt t="28627" x="1770063" y="5210175"/>
          <p14:tracePt t="28635" x="1758950" y="5187950"/>
          <p14:tracePt t="28642" x="1747838" y="5165725"/>
          <p14:tracePt t="28650" x="1747838" y="5154613"/>
          <p14:tracePt t="28659" x="1736725" y="5132388"/>
          <p14:tracePt t="28675" x="1725613" y="5121275"/>
          <p14:tracePt t="28684" x="1725613" y="5110163"/>
          <p14:tracePt t="28691" x="1725613" y="5099050"/>
          <p14:tracePt t="28699" x="1714500" y="5099050"/>
          <p14:tracePt t="28707" x="1714500" y="5087938"/>
          <p14:tracePt t="28716" x="1714500" y="5076825"/>
          <p14:tracePt t="28723" x="1714500" y="5065713"/>
          <p14:tracePt t="28732" x="1703388" y="5054600"/>
          <p14:tracePt t="28749" x="1692275" y="5041900"/>
          <p14:tracePt t="28756" x="1681163" y="5019675"/>
          <p14:tracePt t="28763" x="1681163" y="5008563"/>
          <p14:tracePt t="28770" x="1670050" y="4997450"/>
          <p14:tracePt t="28779" x="1647825" y="4975225"/>
          <p14:tracePt t="28787" x="1647825" y="4964113"/>
          <p14:tracePt t="28795" x="1636713" y="4953000"/>
          <p14:tracePt t="28803" x="1612900" y="4941888"/>
          <p14:tracePt t="28811" x="1601788" y="4930775"/>
          <p14:tracePt t="28819" x="1590675" y="4930775"/>
          <p14:tracePt t="28827" x="1579563" y="4919663"/>
          <p14:tracePt t="28835" x="1568450" y="4908550"/>
          <p14:tracePt t="28843" x="1546225" y="4886325"/>
          <p14:tracePt t="28850" x="1524000" y="4875213"/>
          <p14:tracePt t="28859" x="1512888" y="4864100"/>
          <p14:tracePt t="28866" x="1468438" y="4840288"/>
          <p14:tracePt t="28874" x="1446213" y="4829175"/>
          <p14:tracePt t="28882" x="1422400" y="4818063"/>
          <p14:tracePt t="28890" x="1400175" y="4795838"/>
          <p14:tracePt t="28899" x="1366838" y="4773613"/>
          <p14:tracePt t="28907" x="1355725" y="4762500"/>
          <p14:tracePt t="28915" x="1333500" y="4740275"/>
          <p14:tracePt t="28922" x="1311275" y="4729163"/>
          <p14:tracePt t="28932" x="1289050" y="4718050"/>
          <p14:tracePt t="28938" x="1266825" y="4706938"/>
          <p14:tracePt t="28948" x="1244600" y="4695825"/>
          <p14:tracePt t="28955" x="1231900" y="4695825"/>
          <p14:tracePt t="28965" x="1220788" y="4684713"/>
          <p14:tracePt t="28971" x="1209675" y="4684713"/>
          <p14:tracePt t="28981" x="1198563" y="4684713"/>
          <p14:tracePt t="28987" x="1187450" y="4684713"/>
          <p14:tracePt t="28997" x="1176338" y="4684713"/>
          <p14:tracePt t="29442" x="1165225" y="4684713"/>
          <p14:tracePt t="29449" x="1154113" y="4673600"/>
          <p14:tracePt t="29457" x="1143000" y="4660900"/>
          <p14:tracePt t="29465" x="1131888" y="4660900"/>
          <p14:tracePt t="29474" x="1131888" y="4649788"/>
          <p14:tracePt t="29480" x="1120775" y="4638675"/>
          <p14:tracePt t="29490" x="1120775" y="4627563"/>
          <p14:tracePt t="29497" x="1109663" y="4616450"/>
          <p14:tracePt t="29507" x="1098550" y="4605338"/>
          <p14:tracePt t="29513" x="1087438" y="4583113"/>
          <p14:tracePt t="29524" x="1076325" y="4572000"/>
          <p14:tracePt t="29530" x="1065213" y="4549775"/>
          <p14:tracePt t="29546" x="1054100" y="4527550"/>
          <p14:tracePt t="29557" x="1041400" y="4516438"/>
          <p14:tracePt t="29563" x="1041400" y="4505325"/>
          <p14:tracePt t="29574" x="1030288" y="4494213"/>
          <p14:tracePt t="29591" x="1019175" y="4483100"/>
          <p14:tracePt t="29596" x="1019175" y="4470400"/>
          <p14:tracePt t="29608" x="1008063" y="4470400"/>
          <p14:tracePt t="29612" x="1008063" y="4459288"/>
          <p14:tracePt t="29624" x="996950" y="4448175"/>
          <p14:tracePt t="29641" x="985838" y="4437063"/>
          <p14:tracePt t="29647" x="974725" y="4425950"/>
          <p14:tracePt t="29649" x="974725" y="4414838"/>
          <p14:tracePt t="29658" x="963613" y="4403725"/>
          <p14:tracePt t="29665" x="952500" y="4392613"/>
          <p14:tracePt t="29674" x="952500" y="4381500"/>
          <p14:tracePt t="29680" x="941388" y="4359275"/>
          <p14:tracePt t="29690" x="930275" y="4348163"/>
          <p14:tracePt t="29697" x="919163" y="4325938"/>
          <p14:tracePt t="29707" x="896938" y="4314825"/>
          <p14:tracePt t="29713" x="874713" y="4268788"/>
          <p14:tracePt t="29729" x="850900" y="4246563"/>
          <p14:tracePt t="29740" x="839788" y="4224338"/>
          <p14:tracePt t="29746" x="817563" y="4202113"/>
          <p14:tracePt t="29756" x="806450" y="4179888"/>
          <p14:tracePt t="29762" x="795338" y="4157663"/>
          <p14:tracePt t="29773" x="784225" y="4146550"/>
          <p14:tracePt t="29779" x="773113" y="4135438"/>
          <p14:tracePt t="29790" x="773113" y="4124325"/>
          <p14:tracePt t="29795" x="762000" y="4113213"/>
          <p14:tracePt t="29809" x="762000" y="4102100"/>
          <p14:tracePt t="29824" x="750888" y="4102100"/>
          <p14:tracePt t="29830" x="750888" y="4089400"/>
          <p14:tracePt t="29865" x="739775" y="4089400"/>
          <p14:tracePt t="29874" x="739775" y="4078288"/>
          <p14:tracePt t="31150" x="728663" y="4078288"/>
          <p14:tracePt t="31174" x="717550" y="4078288"/>
          <p14:tracePt t="31199" x="706438" y="4078288"/>
          <p14:tracePt t="31214" x="695325" y="4078288"/>
          <p14:tracePt t="31222" x="695325" y="4067175"/>
          <p14:tracePt t="31278" x="684213" y="4067175"/>
          <p14:tracePt t="31414" x="673100" y="4067175"/>
          <p14:tracePt t="31454" x="660400" y="4067175"/>
          <p14:tracePt t="31470" x="660400" y="4056063"/>
          <p14:tracePt t="31486" x="660400" y="4044950"/>
          <p14:tracePt t="35340" x="660400" y="4033838"/>
          <p14:tracePt t="35363" x="660400" y="4022725"/>
          <p14:tracePt t="35386" x="660400" y="4011613"/>
          <p14:tracePt t="35403" x="660400" y="4000500"/>
          <p14:tracePt t="35419" x="660400" y="3989388"/>
          <p14:tracePt t="35443" x="660400" y="3978275"/>
          <p14:tracePt t="35467" x="660400" y="3967163"/>
          <p14:tracePt t="35482" x="649288" y="3956050"/>
          <p14:tracePt t="35507" x="649288" y="3944938"/>
          <p14:tracePt t="35539" x="649288" y="3933825"/>
          <p14:tracePt t="35563" x="649288" y="3922713"/>
          <p14:tracePt t="35586" x="638175" y="3922713"/>
          <p14:tracePt t="35594" x="638175" y="3911600"/>
          <p14:tracePt t="35618" x="638175" y="3898900"/>
          <p14:tracePt t="35634" x="627063" y="3898900"/>
          <p14:tracePt t="35650" x="627063" y="3887788"/>
          <p14:tracePt t="35674" x="615950" y="3887788"/>
          <p14:tracePt t="35682" x="615950" y="3876675"/>
          <p14:tracePt t="35738" x="604838" y="3865563"/>
          <p14:tracePt t="48613" x="604838" y="3854450"/>
          <p14:tracePt t="48637" x="604838" y="3843338"/>
          <p14:tracePt t="48660" x="593725" y="3832225"/>
          <p14:tracePt t="48668" x="593725" y="3821113"/>
          <p14:tracePt t="48676" x="593725" y="3810000"/>
          <p14:tracePt t="48684" x="593725" y="3798888"/>
          <p14:tracePt t="48693" x="582613" y="3787775"/>
          <p14:tracePt t="48700" x="571500" y="3754438"/>
          <p14:tracePt t="48708" x="571500" y="3732213"/>
          <p14:tracePt t="48716" x="560388" y="3708400"/>
          <p14:tracePt t="48724" x="549275" y="3663950"/>
          <p14:tracePt t="48732" x="549275" y="3630613"/>
          <p14:tracePt t="48740" x="538163" y="3586163"/>
          <p14:tracePt t="48748" x="538163" y="3552825"/>
          <p14:tracePt t="48757" x="527050" y="3495675"/>
          <p14:tracePt t="48764" x="515938" y="3484563"/>
          <p14:tracePt t="48773" x="504825" y="3440113"/>
          <p14:tracePt t="48780" x="504825" y="3406775"/>
          <p14:tracePt t="48791" x="493713" y="3373438"/>
          <p14:tracePt t="48797" x="482600" y="3340100"/>
          <p14:tracePt t="48806" x="469900" y="3316288"/>
          <p14:tracePt t="48812" x="469900" y="3282950"/>
          <p14:tracePt t="48822" x="458788" y="3249613"/>
          <p14:tracePt t="48829" x="447675" y="3216275"/>
          <p14:tracePt t="48839" x="436563" y="3182938"/>
          <p14:tracePt t="48845" x="436563" y="3149600"/>
          <p14:tracePt t="48855" x="436563" y="3114675"/>
          <p14:tracePt t="48861" x="436563" y="3070225"/>
          <p14:tracePt t="48872" x="436563" y="3036888"/>
          <p14:tracePt t="48877" x="436563" y="2992438"/>
          <p14:tracePt t="48889" x="436563" y="2946400"/>
          <p14:tracePt t="48893" x="436563" y="2901950"/>
          <p14:tracePt t="48906" x="436563" y="2857500"/>
          <p14:tracePt t="48911" x="436563" y="2801938"/>
          <p14:tracePt t="48922" x="436563" y="2755900"/>
          <p14:tracePt t="48927" x="436563" y="2711450"/>
          <p14:tracePt t="48940" x="436563" y="2667000"/>
          <p14:tracePt t="48945" x="436563" y="2644775"/>
          <p14:tracePt t="48955" x="436563" y="2578100"/>
          <p14:tracePt t="48960" x="436563" y="2532063"/>
          <p14:tracePt t="48973" x="436563" y="2509838"/>
          <p14:tracePt t="48977" x="436563" y="2476500"/>
          <p14:tracePt t="48989" x="425450" y="2443163"/>
          <p14:tracePt t="48995" x="425450" y="2387600"/>
          <p14:tracePt t="49006" x="425450" y="2352675"/>
          <p14:tracePt t="49010" x="425450" y="2319338"/>
          <p14:tracePt t="49022" x="414338" y="2286000"/>
          <p14:tracePt t="49029" x="414338" y="2263775"/>
          <p14:tracePt t="49030" x="414338" y="2208213"/>
          <p14:tracePt t="49038" x="414338" y="2184400"/>
          <p14:tracePt t="49044" x="414338" y="2128838"/>
          <p14:tracePt t="49055" x="414338" y="2084388"/>
          <p14:tracePt t="49061" x="414338" y="2051050"/>
          <p14:tracePt t="49072" x="414338" y="2017713"/>
          <p14:tracePt t="49077" x="403225" y="1971675"/>
          <p14:tracePt t="49088" x="403225" y="1927225"/>
          <p14:tracePt t="49092" x="403225" y="1893888"/>
          <p14:tracePt t="49105" x="403225" y="1849438"/>
          <p14:tracePt t="49110" x="392113" y="1816100"/>
          <p14:tracePt t="49121" x="392113" y="1781175"/>
          <p14:tracePt t="49125" x="392113" y="1758950"/>
          <p14:tracePt t="49138" x="381000" y="1703388"/>
          <p14:tracePt t="49143" x="381000" y="1681163"/>
          <p14:tracePt t="49155" x="381000" y="1647825"/>
          <p14:tracePt t="49159" x="381000" y="1612900"/>
          <p14:tracePt t="49172" x="381000" y="1590675"/>
          <p14:tracePt t="49176" x="381000" y="1557338"/>
          <p14:tracePt t="49188" x="369888" y="1524000"/>
          <p14:tracePt t="49193" x="369888" y="1501775"/>
          <p14:tracePt t="49206" x="369888" y="1468438"/>
          <p14:tracePt t="49210" x="369888" y="1446213"/>
          <p14:tracePt t="49222" x="369888" y="1422400"/>
          <p14:tracePt t="49228" x="369888" y="1389063"/>
          <p14:tracePt t="49229" x="369888" y="1355725"/>
          <p14:tracePt t="49238" x="369888" y="1311275"/>
          <p14:tracePt t="49244" x="369888" y="1277938"/>
          <p14:tracePt t="49254" x="369888" y="1266825"/>
          <p14:tracePt t="49260" x="381000" y="1231900"/>
          <p14:tracePt t="49524" x="381000" y="1187450"/>
          <p14:tracePt t="49532" x="381000" y="1154113"/>
          <p14:tracePt t="49539" x="381000" y="1109663"/>
          <p14:tracePt t="49546" x="381000" y="1065213"/>
          <p14:tracePt t="49554" x="381000" y="1019175"/>
          <p14:tracePt t="49563" x="381000" y="974725"/>
          <p14:tracePt t="49571" x="381000" y="930275"/>
          <p14:tracePt t="49580" x="381000" y="885825"/>
          <p14:tracePt t="49587" x="381000" y="806450"/>
          <p14:tracePt t="49596" x="381000" y="728663"/>
          <p14:tracePt t="49604" x="381000" y="706438"/>
          <p14:tracePt t="49611" x="381000" y="649288"/>
          <p14:tracePt t="49619" x="381000" y="604838"/>
          <p14:tracePt t="49627" x="381000" y="571500"/>
          <p14:tracePt t="49635" x="381000" y="538163"/>
          <p14:tracePt t="49643" x="381000" y="515938"/>
          <p14:tracePt t="49651" x="381000" y="493713"/>
          <p14:tracePt t="49659" x="381000" y="469900"/>
          <p14:tracePt t="49666" x="381000" y="447675"/>
          <p14:tracePt t="49675" x="381000" y="436563"/>
          <p14:tracePt t="49683" x="381000" y="425450"/>
          <p14:tracePt t="49691" x="381000" y="403225"/>
          <p14:tracePt t="49698" x="392113" y="381000"/>
          <p14:tracePt t="49707" x="403225" y="369888"/>
          <p14:tracePt t="49715" x="414338" y="347663"/>
          <p14:tracePt t="49722" x="425450" y="336550"/>
          <p14:tracePt t="49732" x="447675" y="314325"/>
          <p14:tracePt t="49739" x="458788" y="303213"/>
          <p14:tracePt t="49748" x="469900" y="279400"/>
          <p14:tracePt t="49755" x="493713" y="268288"/>
          <p14:tracePt t="49764" x="504825" y="246063"/>
          <p14:tracePt t="49771" x="515938" y="234950"/>
          <p14:tracePt t="49780" x="538163" y="223838"/>
          <p14:tracePt t="49787" x="549275" y="201613"/>
          <p14:tracePt t="49797" x="560388" y="190500"/>
          <p14:tracePt t="49803" x="582613" y="179388"/>
          <p14:tracePt t="49814" x="593725" y="157163"/>
          <p14:tracePt t="49820" x="615950" y="146050"/>
          <p14:tracePt t="49830" x="627063" y="146050"/>
          <p14:tracePt t="49836" x="638175" y="134938"/>
          <p14:tracePt t="49847" x="660400" y="123825"/>
          <p14:tracePt t="49852" x="684213" y="112713"/>
          <p14:tracePt t="49863" x="695325" y="101600"/>
          <p14:tracePt t="49869" x="717550" y="101600"/>
          <p14:tracePt t="49880" x="728663" y="101600"/>
          <p14:tracePt t="49885" x="750888" y="88900"/>
          <p14:tracePt t="49897" x="762000" y="88900"/>
          <p14:tracePt t="49902" x="784225" y="88900"/>
          <p14:tracePt t="49914" x="806450" y="88900"/>
          <p14:tracePt t="49918" x="828675" y="88900"/>
          <p14:tracePt t="49931" x="850900" y="88900"/>
          <p14:tracePt t="49936" x="874713" y="88900"/>
          <p14:tracePt t="49947" x="919163" y="88900"/>
          <p14:tracePt t="49953" x="952500" y="88900"/>
          <p14:tracePt t="49964" x="985838" y="88900"/>
          <p14:tracePt t="49968" x="1019175" y="88900"/>
          <p14:tracePt t="49980" x="1054100" y="88900"/>
          <p14:tracePt t="49981" x="1098550" y="88900"/>
          <p14:tracePt t="49987" x="1131888" y="88900"/>
          <p14:tracePt t="49996" x="1176338" y="88900"/>
          <p14:tracePt t="50002" x="1209675" y="88900"/>
          <p14:tracePt t="50013" x="1255713" y="88900"/>
          <p14:tracePt t="50019" x="1300163" y="88900"/>
          <p14:tracePt t="50030" x="1344613" y="88900"/>
          <p14:tracePt t="50035" x="1400175" y="88900"/>
          <p14:tracePt t="50047" x="1446213" y="88900"/>
          <p14:tracePt t="50053" x="1501775" y="88900"/>
          <p14:tracePt t="50064" x="1557338" y="77788"/>
          <p14:tracePt t="50070" x="1612900" y="77788"/>
          <p14:tracePt t="50080" x="1670050" y="66675"/>
          <p14:tracePt t="50086" x="1725613" y="66675"/>
          <p14:tracePt t="50096" x="1792288" y="66675"/>
          <p14:tracePt t="50101" x="1849438" y="66675"/>
          <p14:tracePt t="50113" x="1916113" y="66675"/>
          <p14:tracePt t="50117" x="1971675" y="66675"/>
          <p14:tracePt t="50130" x="2028825" y="66675"/>
          <p14:tracePt t="50134" x="2095500" y="77788"/>
          <p14:tracePt t="50146" x="2139950" y="88900"/>
          <p14:tracePt t="50151" x="2197100" y="101600"/>
          <p14:tracePt t="50164" x="2252663" y="101600"/>
          <p14:tracePt t="50170" x="2297113" y="112713"/>
          <p14:tracePt t="50179" x="2341563" y="112713"/>
          <p14:tracePt t="50180" x="2387600" y="123825"/>
          <p14:tracePt t="50186" x="2409825" y="123825"/>
          <p14:tracePt t="50196" x="2476500" y="123825"/>
          <p14:tracePt t="50202" x="2487613" y="123825"/>
          <p14:tracePt t="50212" x="2520950" y="123825"/>
          <p14:tracePt t="50218" x="2554288" y="123825"/>
          <p14:tracePt t="50230" x="2578100" y="123825"/>
          <p14:tracePt t="50235" x="2611438" y="134938"/>
          <p14:tracePt t="50246" x="2633663" y="134938"/>
          <p14:tracePt t="50251" x="2655888" y="146050"/>
          <p14:tracePt t="50262" x="2678113" y="146050"/>
          <p14:tracePt t="50267" x="2711450" y="146050"/>
          <p14:tracePt t="50279" x="2722563" y="157163"/>
          <p14:tracePt t="50283" x="2744788" y="168275"/>
          <p14:tracePt t="50296" x="2779713" y="190500"/>
          <p14:tracePt t="50301" x="2801938" y="190500"/>
          <p14:tracePt t="50312" x="2835275" y="212725"/>
          <p14:tracePt t="50317" x="2857500" y="223838"/>
          <p14:tracePt t="50329" x="2890838" y="246063"/>
          <p14:tracePt t="50335" x="2913063" y="268288"/>
          <p14:tracePt t="50346" x="2946400" y="292100"/>
          <p14:tracePt t="50353" x="2959100" y="303213"/>
          <p14:tracePt t="50354" x="3003550" y="336550"/>
          <p14:tracePt t="50363" x="3014663" y="358775"/>
          <p14:tracePt t="50370" x="3036888" y="381000"/>
          <p14:tracePt t="50379" x="3059113" y="403225"/>
          <p14:tracePt t="50385" x="3092450" y="425450"/>
          <p14:tracePt t="50395" x="3103563" y="436563"/>
          <p14:tracePt t="50402" x="3125788" y="458788"/>
          <p14:tracePt t="50412" x="3136900" y="482600"/>
          <p14:tracePt t="50418" x="3149600" y="493713"/>
          <p14:tracePt t="50429" x="3160713" y="515938"/>
          <p14:tracePt t="50434" x="3171825" y="538163"/>
          <p14:tracePt t="50445" x="3182938" y="549275"/>
          <p14:tracePt t="50451" x="3194050" y="560388"/>
          <p14:tracePt t="50462" x="3205163" y="582613"/>
          <p14:tracePt t="50468" x="3216275" y="593725"/>
          <p14:tracePt t="50478" x="3216275" y="615950"/>
          <p14:tracePt t="50483" x="3227388" y="627063"/>
          <p14:tracePt t="50495" x="3238500" y="649288"/>
          <p14:tracePt t="50501" x="3249613" y="660400"/>
          <p14:tracePt t="50512" x="3249613" y="684213"/>
          <p14:tracePt t="50517" x="3271838" y="706438"/>
          <p14:tracePt t="50530" x="3271838" y="717550"/>
          <p14:tracePt t="50536" x="3282950" y="739775"/>
          <p14:tracePt t="50545" x="3294063" y="762000"/>
          <p14:tracePt t="50551" x="3305175" y="773113"/>
          <p14:tracePt t="50562" x="3316288" y="795338"/>
          <p14:tracePt t="50563" x="3327400" y="817563"/>
          <p14:tracePt t="50570" x="3327400" y="839788"/>
          <p14:tracePt t="50578" x="3340100" y="863600"/>
          <p14:tracePt t="50585" x="3351213" y="896938"/>
          <p14:tracePt t="50595" x="3351213" y="919163"/>
          <p14:tracePt t="50601" x="3351213" y="952500"/>
          <p14:tracePt t="50611" x="3362325" y="996950"/>
          <p14:tracePt t="50618" x="3362325" y="1008063"/>
          <p14:tracePt t="50628" x="3373438" y="1065213"/>
          <p14:tracePt t="50634" x="3373438" y="1098550"/>
          <p14:tracePt t="50645" x="3384550" y="1131888"/>
          <p14:tracePt t="50651" x="3384550" y="1176338"/>
          <p14:tracePt t="50661" x="3395663" y="1209675"/>
          <p14:tracePt t="50668" x="3395663" y="1255713"/>
          <p14:tracePt t="50678" x="3395663" y="1277938"/>
          <p14:tracePt t="50683" x="3395663" y="1322388"/>
          <p14:tracePt t="50695" x="3395663" y="1344613"/>
          <p14:tracePt t="50700" x="3395663" y="1377950"/>
          <p14:tracePt t="50712" x="3395663" y="1411288"/>
          <p14:tracePt t="50717" x="3395663" y="1446213"/>
          <p14:tracePt t="50729" x="3395663" y="1468438"/>
          <p14:tracePt t="50734" x="3395663" y="1512888"/>
          <p14:tracePt t="50745" x="3395663" y="1524000"/>
          <p14:tracePt t="50749" x="3395663" y="1579563"/>
          <p14:tracePt t="50761" x="3395663" y="1601788"/>
          <p14:tracePt t="50762" x="3373438" y="1636713"/>
          <p14:tracePt t="50769" x="3362325" y="1670050"/>
          <p14:tracePt t="50778" x="3351213" y="1703388"/>
          <p14:tracePt t="50785" x="3340100" y="1736725"/>
          <p14:tracePt t="50795" x="3327400" y="1758950"/>
          <p14:tracePt t="50801" x="3316288" y="1816100"/>
          <p14:tracePt t="50811" x="3305175" y="1849438"/>
          <p14:tracePt t="50817" x="3294063" y="1893888"/>
          <p14:tracePt t="50828" x="3282950" y="1938338"/>
          <p14:tracePt t="50834" x="3271838" y="1971675"/>
          <p14:tracePt t="50844" x="3271838" y="2017713"/>
          <p14:tracePt t="50849" x="3260725" y="2039938"/>
          <p14:tracePt t="50861" x="3260725" y="2073275"/>
          <p14:tracePt t="50866" x="3249613" y="2106613"/>
          <p14:tracePt t="50878" x="3249613" y="2128838"/>
          <p14:tracePt t="50883" x="3238500" y="2151063"/>
          <p14:tracePt t="50894" x="3238500" y="2184400"/>
          <p14:tracePt t="50899" x="3227388" y="2208213"/>
          <p14:tracePt t="50911" x="3227388" y="2230438"/>
          <p14:tracePt t="50916" x="3216275" y="2252663"/>
          <p14:tracePt t="50928" x="3205163" y="2274888"/>
          <p14:tracePt t="50934" x="3205163" y="2297113"/>
          <p14:tracePt t="50945" x="3194050" y="2308225"/>
          <p14:tracePt t="50952" x="3182938" y="2330450"/>
          <p14:tracePt t="50953" x="3182938" y="2352675"/>
          <p14:tracePt t="50961" x="3160713" y="2363788"/>
          <p14:tracePt t="51280" x="3160713" y="2374900"/>
          <p14:tracePt t="51288" x="3160713" y="2409825"/>
          <p14:tracePt t="51295" x="3160713" y="2443163"/>
          <p14:tracePt t="51303" x="3160713" y="2476500"/>
          <p14:tracePt t="51312" x="3160713" y="2509838"/>
          <p14:tracePt t="51319" x="3160713" y="2565400"/>
          <p14:tracePt t="51327" x="3160713" y="2633663"/>
          <p14:tracePt t="51335" x="3160713" y="2689225"/>
          <p14:tracePt t="51343" x="3171825" y="2755900"/>
          <p14:tracePt t="51351" x="3171825" y="2813050"/>
          <p14:tracePt t="51359" x="3171825" y="2868613"/>
          <p14:tracePt t="51367" x="3171825" y="2890838"/>
          <p14:tracePt t="51375" x="3171825" y="2935288"/>
          <p14:tracePt t="51383" x="3171825" y="2970213"/>
          <p14:tracePt t="51392" x="3171825" y="3003550"/>
          <p14:tracePt t="51399" x="3171825" y="3025775"/>
          <p14:tracePt t="51407" x="3171825" y="3048000"/>
          <p14:tracePt t="51415" x="3171825" y="3070225"/>
          <p14:tracePt t="51423" x="3171825" y="3092450"/>
          <p14:tracePt t="51431" x="3160713" y="3114675"/>
          <p14:tracePt t="51438" x="3149600" y="3136900"/>
          <p14:tracePt t="51448" x="3136900" y="3160713"/>
          <p14:tracePt t="51455" x="3136900" y="3182938"/>
          <p14:tracePt t="51464" x="3125788" y="3194050"/>
          <p14:tracePt t="51471" x="3114675" y="3216275"/>
          <p14:tracePt t="51480" x="3114675" y="3238500"/>
          <p14:tracePt t="51486" x="3103563" y="3249613"/>
          <p14:tracePt t="51496" x="3092450" y="3271838"/>
          <p14:tracePt t="51503" x="3081338" y="3294063"/>
          <p14:tracePt t="51513" x="3070225" y="3305175"/>
          <p14:tracePt t="51519" x="3059113" y="3316288"/>
          <p14:tracePt t="51530" x="3048000" y="3340100"/>
          <p14:tracePt t="51536" x="3025775" y="3351213"/>
          <p14:tracePt t="51546" x="3014663" y="3362325"/>
          <p14:tracePt t="51552" x="2992438" y="3373438"/>
          <p14:tracePt t="51563" x="2970213" y="3384550"/>
          <p14:tracePt t="51569" x="2959100" y="3395663"/>
          <p14:tracePt t="51580" x="2935288" y="3406775"/>
          <p14:tracePt t="51586" x="2901950" y="3417888"/>
          <p14:tracePt t="51596" x="2868613" y="3440113"/>
          <p14:tracePt t="51603" x="2846388" y="3451225"/>
          <p14:tracePt t="51613" x="2824163" y="3451225"/>
          <p14:tracePt t="51618" x="2790825" y="3473450"/>
          <p14:tracePt t="51630" x="2768600" y="3484563"/>
          <p14:tracePt t="51635" x="2722563" y="3495675"/>
          <p14:tracePt t="51646" x="2689225" y="3506788"/>
          <p14:tracePt t="51652" x="2667000" y="3517900"/>
          <p14:tracePt t="51663" x="2633663" y="3541713"/>
          <p14:tracePt t="51668" x="2600325" y="3552825"/>
          <p14:tracePt t="51679" x="2565400" y="3563938"/>
          <p14:tracePt t="51680" x="2520950" y="3575050"/>
          <p14:tracePt t="51687" x="2498725" y="3586163"/>
          <p14:tracePt t="51696" x="2465388" y="3597275"/>
          <p14:tracePt t="51703" x="2420938" y="3597275"/>
          <p14:tracePt t="51713" x="2387600" y="3608388"/>
          <p14:tracePt t="51719" x="2352675" y="3608388"/>
          <p14:tracePt t="51729" x="2308225" y="3608388"/>
          <p14:tracePt t="51735" x="2274888" y="3608388"/>
          <p14:tracePt t="51746" x="2241550" y="3608388"/>
          <p14:tracePt t="51751" x="2197100" y="3608388"/>
          <p14:tracePt t="51763" x="2162175" y="3608388"/>
          <p14:tracePt t="51768" x="2106613" y="3597275"/>
          <p14:tracePt t="51780" x="2062163" y="3597275"/>
          <p14:tracePt t="51785" x="2017713" y="3597275"/>
          <p14:tracePt t="51796" x="1960563" y="3597275"/>
          <p14:tracePt t="51802" x="1905000" y="3597275"/>
          <p14:tracePt t="51812" x="1849438" y="3597275"/>
          <p14:tracePt t="51817" x="1781175" y="3597275"/>
          <p14:tracePt t="51830" x="1725613" y="3586163"/>
          <p14:tracePt t="51836" x="1670050" y="3586163"/>
          <p14:tracePt t="51846" x="1601788" y="3586163"/>
          <p14:tracePt t="51851" x="1546225" y="3586163"/>
          <p14:tracePt t="51863" x="1479550" y="3575050"/>
          <p14:tracePt t="51870" x="1422400" y="3575050"/>
          <p14:tracePt t="51871" x="1366838" y="3563938"/>
          <p14:tracePt t="51879" x="1322388" y="3563938"/>
          <p14:tracePt t="51886" x="1266825" y="3552825"/>
          <p14:tracePt t="51896" x="1244600" y="3552825"/>
          <p14:tracePt t="51902" x="1209675" y="3541713"/>
          <p14:tracePt t="51912" x="1143000" y="3541713"/>
          <p14:tracePt t="51918" x="1131888" y="3541713"/>
          <p14:tracePt t="51929" x="1087438" y="3530600"/>
          <p14:tracePt t="51936" x="1054100" y="3530600"/>
          <p14:tracePt t="51946" x="1030288" y="3517900"/>
          <p14:tracePt t="51952" x="996950" y="3517900"/>
          <p14:tracePt t="51962" x="963613" y="3506788"/>
          <p14:tracePt t="51969" x="941388" y="3506788"/>
          <p14:tracePt t="51979" x="908050" y="3495675"/>
          <p14:tracePt t="51986" x="896938" y="3484563"/>
          <p14:tracePt t="51995" x="863600" y="3484563"/>
          <p14:tracePt t="52001" x="839788" y="3473450"/>
          <p14:tracePt t="52012" x="817563" y="3462338"/>
          <p14:tracePt t="52018" x="806450" y="3462338"/>
          <p14:tracePt t="52029" x="784225" y="3451225"/>
          <p14:tracePt t="52030" x="762000" y="3440113"/>
          <p14:tracePt t="52038" x="750888" y="3429000"/>
          <p14:tracePt t="52046" x="728663" y="3417888"/>
          <p14:tracePt t="52054" x="706438" y="3406775"/>
          <p14:tracePt t="52063" x="695325" y="3384550"/>
          <p14:tracePt t="52069" x="673100" y="3373438"/>
          <p14:tracePt t="52080" x="660400" y="3351213"/>
          <p14:tracePt t="52086" x="649288" y="3340100"/>
          <p14:tracePt t="52096" x="627063" y="3316288"/>
          <p14:tracePt t="52102" x="615950" y="3294063"/>
          <p14:tracePt t="52112" x="604838" y="3260725"/>
          <p14:tracePt t="52118" x="593725" y="3238500"/>
          <p14:tracePt t="52129" x="582613" y="3216275"/>
          <p14:tracePt t="52135" x="571500" y="3194050"/>
          <p14:tracePt t="52145" x="560388" y="3160713"/>
          <p14:tracePt t="52151" x="549275" y="3125788"/>
          <p14:tracePt t="52162" x="549275" y="3114675"/>
          <p14:tracePt t="52167" x="538163" y="3081338"/>
          <p14:tracePt t="52178" x="538163" y="3059113"/>
          <p14:tracePt t="52183" x="527050" y="3025775"/>
          <p14:tracePt t="52195" x="515938" y="3003550"/>
          <p14:tracePt t="52201" x="515938" y="2981325"/>
          <p14:tracePt t="52211" x="515938" y="2946400"/>
          <p14:tracePt t="52217" x="504825" y="2913063"/>
          <p14:tracePt t="52228" x="504825" y="2879725"/>
          <p14:tracePt t="52233" x="493713" y="2846388"/>
          <p14:tracePt t="52246" x="493713" y="2801938"/>
          <p14:tracePt t="52250" x="482600" y="2755900"/>
          <p14:tracePt t="52262" x="469900" y="2722563"/>
          <p14:tracePt t="52268" x="469900" y="2678113"/>
          <p14:tracePt t="52279" x="458788" y="2633663"/>
          <p14:tracePt t="52285" x="447675" y="2589213"/>
          <p14:tracePt t="52286" x="447675" y="2543175"/>
          <p14:tracePt t="52295" x="436563" y="2498725"/>
          <p14:tracePt t="52302" x="425450" y="2454275"/>
          <p14:tracePt t="52311" x="414338" y="2409825"/>
          <p14:tracePt t="52317" x="414338" y="2352675"/>
          <p14:tracePt t="52328" x="414338" y="2286000"/>
          <p14:tracePt t="52334" x="403225" y="2230438"/>
          <p14:tracePt t="52344" x="403225" y="2162175"/>
          <p14:tracePt t="52350" x="403225" y="2084388"/>
          <p14:tracePt t="52361" x="403225" y="2006600"/>
          <p14:tracePt t="52367" x="403225" y="1938338"/>
          <p14:tracePt t="52378" x="403225" y="1860550"/>
          <p14:tracePt t="52383" x="403225" y="1803400"/>
          <p14:tracePt t="52395" x="403225" y="1736725"/>
          <p14:tracePt t="52400" x="403225" y="1670050"/>
          <p14:tracePt t="52411" x="403225" y="1612900"/>
          <p14:tracePt t="52416" x="403225" y="1557338"/>
          <p14:tracePt t="52428" x="403225" y="1501775"/>
          <p14:tracePt t="52433" x="403225" y="1446213"/>
          <p14:tracePt t="52445" x="403225" y="1389063"/>
          <p14:tracePt t="52450" x="403225" y="1333500"/>
          <p14:tracePt t="52461" x="403225" y="1289050"/>
          <p14:tracePt t="52466" x="414338" y="1231900"/>
          <p14:tracePt t="52478" x="414338" y="1187450"/>
          <p14:tracePt t="52483" x="425450" y="1143000"/>
          <p14:tracePt t="52494" x="425450" y="1087438"/>
          <p14:tracePt t="52499" x="436563" y="1076325"/>
          <p14:tracePt t="52511" x="436563" y="1030288"/>
          <p14:tracePt t="52512" x="436563" y="985838"/>
          <p14:tracePt t="52517" x="447675" y="952500"/>
          <p14:tracePt t="52527" x="469900" y="919163"/>
          <p14:tracePt t="52534" x="482600" y="874713"/>
          <p14:tracePt t="52544" x="504825" y="839788"/>
          <p14:tracePt t="52550" x="515938" y="817563"/>
          <p14:tracePt t="52561" x="538163" y="784225"/>
          <p14:tracePt t="52567" x="549275" y="773113"/>
          <p14:tracePt t="52577" x="571500" y="739775"/>
          <p14:tracePt t="52583" x="593725" y="717550"/>
          <p14:tracePt t="52594" x="604838" y="695325"/>
          <p14:tracePt t="52600" x="615950" y="673100"/>
          <p14:tracePt t="52610" x="627063" y="660400"/>
          <p14:tracePt t="52616" x="627063" y="649288"/>
          <p14:tracePt t="52627" x="638175" y="638175"/>
          <p14:tracePt t="52634" x="638175" y="627063"/>
          <p14:tracePt t="52644" x="638175" y="615950"/>
          <p14:tracePt t="52660" x="649288" y="604838"/>
          <p14:tracePt t="52681" x="649288" y="593725"/>
          <p14:tracePt t="52694" x="660400" y="593725"/>
          <p14:tracePt t="52700" x="684213" y="593725"/>
          <p14:tracePt t="52701" x="695325" y="593725"/>
          <p14:tracePt t="52710" x="728663" y="582613"/>
          <p14:tracePt t="52981" x="728663" y="560388"/>
          <p14:tracePt t="52989" x="739775" y="538163"/>
          <p14:tracePt t="52996" x="739775" y="527050"/>
          <p14:tracePt t="53004" x="750888" y="504825"/>
          <p14:tracePt t="53012" x="762000" y="482600"/>
          <p14:tracePt t="53020" x="773113" y="469900"/>
          <p14:tracePt t="53028" x="784225" y="436563"/>
          <p14:tracePt t="53036" x="806450" y="403225"/>
          <p14:tracePt t="53044" x="839788" y="369888"/>
          <p14:tracePt t="53052" x="863600" y="336550"/>
          <p14:tracePt t="53059" x="885825" y="314325"/>
          <p14:tracePt t="53068" x="919163" y="303213"/>
          <p14:tracePt t="53076" x="941388" y="279400"/>
          <p14:tracePt t="53084" x="974725" y="268288"/>
          <p14:tracePt t="53092" x="1008063" y="257175"/>
          <p14:tracePt t="53100" x="1054100" y="257175"/>
          <p14:tracePt t="53108" x="1098550" y="246063"/>
          <p14:tracePt t="53116" x="1154113" y="246063"/>
          <p14:tracePt t="53124" x="1209675" y="246063"/>
          <p14:tracePt t="53132" x="1255713" y="246063"/>
          <p14:tracePt t="53140" x="1311275" y="246063"/>
          <p14:tracePt t="53149" x="1366838" y="246063"/>
          <p14:tracePt t="53155" x="1422400" y="246063"/>
          <p14:tracePt t="53165" x="1479550" y="257175"/>
          <p14:tracePt t="53172" x="1546225" y="268288"/>
          <p14:tracePt t="53181" x="1612900" y="279400"/>
          <p14:tracePt t="53188" x="1670050" y="292100"/>
          <p14:tracePt t="53197" x="1725613" y="303213"/>
          <p14:tracePt t="53204" x="1792288" y="314325"/>
          <p14:tracePt t="53214" x="1849438" y="325438"/>
          <p14:tracePt t="53220" x="1905000" y="325438"/>
          <p14:tracePt t="53231" x="1960563" y="336550"/>
          <p14:tracePt t="53237" x="2028825" y="336550"/>
          <p14:tracePt t="53247" x="2084388" y="347663"/>
          <p14:tracePt t="53253" x="2139950" y="347663"/>
          <p14:tracePt t="53264" x="2197100" y="358775"/>
          <p14:tracePt t="53270" x="2241550" y="358775"/>
          <p14:tracePt t="53281" x="2274888" y="358775"/>
          <p14:tracePt t="53285" x="2341563" y="358775"/>
          <p14:tracePt t="53297" x="2363788" y="358775"/>
          <p14:tracePt t="53303" x="2409825" y="358775"/>
          <p14:tracePt t="53314" x="2443163" y="358775"/>
          <p14:tracePt t="53319" x="2476500" y="369888"/>
          <p14:tracePt t="53331" x="2498725" y="369888"/>
          <p14:tracePt t="53336" x="2520950" y="369888"/>
          <p14:tracePt t="53347" x="2543175" y="369888"/>
          <p14:tracePt t="53351" x="2565400" y="381000"/>
          <p14:tracePt t="53365" x="2589213" y="381000"/>
          <p14:tracePt t="53366" x="2611438" y="392113"/>
          <p14:tracePt t="53372" x="2622550" y="392113"/>
          <p14:tracePt t="53381" x="2644775" y="403225"/>
          <p14:tracePt t="53388" x="2667000" y="414338"/>
          <p14:tracePt t="53397" x="2678113" y="414338"/>
          <p14:tracePt t="53403" x="2700338" y="425450"/>
          <p14:tracePt t="53414" x="2722563" y="436563"/>
          <p14:tracePt t="53420" x="2744788" y="458788"/>
          <p14:tracePt t="53430" x="2768600" y="482600"/>
          <p14:tracePt t="53436" x="2801938" y="493713"/>
          <p14:tracePt t="53447" x="2824163" y="515938"/>
          <p14:tracePt t="53453" x="2846388" y="538163"/>
          <p14:tracePt t="53463" x="2879725" y="560388"/>
          <p14:tracePt t="53469" x="2901950" y="582613"/>
          <p14:tracePt t="53480" x="2935288" y="604838"/>
          <p14:tracePt t="53486" x="2970213" y="638175"/>
          <p14:tracePt t="53497" x="2992438" y="660400"/>
          <p14:tracePt t="53503" x="3003550" y="684213"/>
          <p14:tracePt t="53513" x="3025775" y="706438"/>
          <p14:tracePt t="53519" x="3048000" y="728663"/>
          <p14:tracePt t="53530" x="3070225" y="762000"/>
          <p14:tracePt t="53536" x="3092450" y="784225"/>
          <p14:tracePt t="53547" x="3103563" y="806450"/>
          <p14:tracePt t="53553" x="3114675" y="817563"/>
          <p14:tracePt t="53563" x="3136900" y="839788"/>
          <p14:tracePt t="53569" x="3136900" y="863600"/>
          <p14:tracePt t="53580" x="3149600" y="874713"/>
          <p14:tracePt t="53581" x="3160713" y="885825"/>
          <p14:tracePt t="53588" x="3160713" y="908050"/>
          <p14:tracePt t="53596" x="3160713" y="919163"/>
          <p14:tracePt t="53602" x="3171825" y="941388"/>
          <p14:tracePt t="53613" x="3171825" y="963613"/>
          <p14:tracePt t="53619" x="3182938" y="985838"/>
          <p14:tracePt t="53630" x="3182938" y="996950"/>
          <p14:tracePt t="53635" x="3194050" y="1041400"/>
          <p14:tracePt t="53646" x="3194050" y="1065213"/>
          <p14:tracePt t="53652" x="3194050" y="1109663"/>
          <p14:tracePt t="53663" x="3194050" y="1143000"/>
          <p14:tracePt t="53668" x="3194050" y="1154113"/>
          <p14:tracePt t="53680" x="3205163" y="1209675"/>
          <p14:tracePt t="53686" x="3205163" y="1244600"/>
          <p14:tracePt t="53696" x="3205163" y="1289050"/>
          <p14:tracePt t="53702" x="3205163" y="1333500"/>
          <p14:tracePt t="53713" x="3216275" y="1366838"/>
          <p14:tracePt t="53719" x="3216275" y="1411288"/>
          <p14:tracePt t="53730" x="3216275" y="1457325"/>
          <p14:tracePt t="53735" x="3216275" y="1490663"/>
          <p14:tracePt t="53747" x="3227388" y="1501775"/>
          <p14:tracePt t="53754" x="3227388" y="1546225"/>
          <p14:tracePt t="53755" x="3227388" y="1579563"/>
          <p14:tracePt t="53764" x="3227388" y="1612900"/>
          <p14:tracePt t="53769" x="3227388" y="1670050"/>
          <p14:tracePt t="53779" x="3227388" y="1703388"/>
          <p14:tracePt t="53785" x="3227388" y="1747838"/>
          <p14:tracePt t="53796" x="3227388" y="1781175"/>
          <p14:tracePt t="53801" x="3227388" y="1816100"/>
          <p14:tracePt t="53813" x="3227388" y="1860550"/>
          <p14:tracePt t="53818" x="3227388" y="1893888"/>
          <p14:tracePt t="53829" x="3227388" y="1938338"/>
          <p14:tracePt t="53835" x="3227388" y="1982788"/>
          <p14:tracePt t="53846" x="3227388" y="2017713"/>
          <p14:tracePt t="53851" x="3227388" y="2039938"/>
          <p14:tracePt t="53862" x="3227388" y="2106613"/>
          <p14:tracePt t="53868" x="3227388" y="2151063"/>
          <p14:tracePt t="53879" x="3227388" y="2173288"/>
          <p14:tracePt t="53884" x="3216275" y="2230438"/>
          <p14:tracePt t="53896" x="3205163" y="2241550"/>
          <p14:tracePt t="53902" x="3194050" y="2308225"/>
          <p14:tracePt t="53913" x="3194050" y="2341563"/>
          <p14:tracePt t="53917" x="3182938" y="2352675"/>
          <p14:tracePt t="53929" x="3182938" y="2387600"/>
          <p14:tracePt t="53934" x="3171825" y="2420938"/>
          <p14:tracePt t="53946" x="3171825" y="2476500"/>
          <p14:tracePt t="53951" x="3160713" y="2498725"/>
          <p14:tracePt t="53963" x="3160713" y="2532063"/>
          <p14:tracePt t="53969" x="3149600" y="2554288"/>
          <p14:tracePt t="53979" x="3149600" y="2589213"/>
          <p14:tracePt t="53979" x="3136900" y="2611438"/>
          <p14:tracePt t="53986" x="3125788" y="2644775"/>
          <p14:tracePt t="53995" x="3114675" y="2678113"/>
          <p14:tracePt t="54002" x="3103563" y="2700338"/>
          <p14:tracePt t="54012" x="3103563" y="2722563"/>
          <p14:tracePt t="54018" x="3081338" y="2744788"/>
          <p14:tracePt t="54029" x="3081338" y="2768600"/>
          <p14:tracePt t="54034" x="3070225" y="2790825"/>
          <p14:tracePt t="54045" x="3059113" y="2801938"/>
          <p14:tracePt t="54051" x="3048000" y="2813050"/>
          <p14:tracePt t="54062" x="3048000" y="2824163"/>
          <p14:tracePt t="54067" x="3048000" y="2835275"/>
          <p14:tracePt t="54079" x="3036888" y="2835275"/>
          <p14:tracePt t="54736" x="3048000" y="2835275"/>
          <p14:tracePt t="54744" x="3048000" y="2846388"/>
          <p14:tracePt t="54768" x="3059113" y="2846388"/>
          <p14:tracePt t="54912" x="3070225" y="2846388"/>
          <p14:tracePt t="54936" x="3070225" y="2857500"/>
          <p14:tracePt t="54960" x="3081338" y="2857500"/>
          <p14:tracePt t="54991" x="3092450" y="2857500"/>
          <p14:tracePt t="55319" x="3125788" y="2857500"/>
          <p14:tracePt t="55328" x="3182938" y="2857500"/>
          <p14:tracePt t="55335" x="3249613" y="2857500"/>
          <p14:tracePt t="55343" x="3351213" y="2879725"/>
          <p14:tracePt t="55351" x="3451225" y="2901950"/>
          <p14:tracePt t="55360" x="3563938" y="2924175"/>
          <p14:tracePt t="55367" x="3787775" y="2981325"/>
          <p14:tracePt t="55375" x="4044950" y="3036888"/>
          <p14:tracePt t="55383" x="4303713" y="3103563"/>
          <p14:tracePt t="55392" x="4627563" y="3194050"/>
          <p14:tracePt t="55399" x="4964113" y="3282950"/>
          <p14:tracePt t="55406" x="5311775" y="3384550"/>
          <p14:tracePt t="55414" x="5659438" y="3495675"/>
          <p14:tracePt t="55423" x="5983288" y="3597275"/>
          <p14:tracePt t="55430" x="6308725" y="3697288"/>
          <p14:tracePt t="55438" x="6623050" y="3810000"/>
          <p14:tracePt t="55446" x="6924675" y="3922713"/>
          <p14:tracePt t="55454" x="7059613" y="3956050"/>
          <p14:tracePt t="55462" x="7305675" y="4044950"/>
          <p14:tracePt t="55470" x="7553325" y="4135438"/>
          <p14:tracePt t="55479" x="7777163" y="4202113"/>
          <p14:tracePt t="55486" x="7956550" y="4268788"/>
          <p14:tracePt t="55495" x="8034338" y="4279900"/>
          <p14:tracePt t="55502" x="8169275" y="4337050"/>
          <p14:tracePt t="55512" x="8293100" y="4370388"/>
          <p14:tracePt t="55518" x="8404225" y="4392613"/>
          <p14:tracePt t="55528" x="8483600" y="4414838"/>
          <p14:tracePt t="55535" x="8561388" y="4437063"/>
          <p14:tracePt t="55544" x="8616950" y="4448175"/>
          <p14:tracePt t="55551" x="8650288" y="4448175"/>
          <p14:tracePt t="55561" x="8696325" y="4459288"/>
          <p14:tracePt t="55567" x="8740775" y="4459288"/>
          <p14:tracePt t="55578" x="8774113" y="4470400"/>
          <p14:tracePt t="55584" x="8807450" y="4470400"/>
          <p14:tracePt t="55595" x="8818563" y="4483100"/>
          <p14:tracePt t="55600" x="8840788" y="4483100"/>
          <p14:tracePt t="55611" x="8851900" y="4483100"/>
          <p14:tracePt t="55616" x="8864600" y="4483100"/>
          <p14:tracePt t="55628" x="8875713" y="4483100"/>
          <p14:tracePt t="55645" x="8886825" y="4483100"/>
          <p14:tracePt t="55661" x="8886825" y="4470400"/>
          <p14:tracePt t="55666" x="8897938" y="4459288"/>
          <p14:tracePt t="55678" x="8897938" y="4437063"/>
          <p14:tracePt t="55683" x="8909050" y="4414838"/>
          <p14:tracePt t="55694" x="8909050" y="4403725"/>
          <p14:tracePt t="55699" x="8920163" y="4381500"/>
          <p14:tracePt t="55711" x="8931275" y="4370388"/>
          <p14:tracePt t="55718" x="8942388" y="4348163"/>
          <p14:tracePt t="55719" x="8942388" y="4337050"/>
          <p14:tracePt t="55727" x="8953500" y="4325938"/>
          <p14:tracePt t="55734" x="8964613" y="4325938"/>
          <p14:tracePt t="55744" x="8964613" y="4314825"/>
          <p14:tracePt t="55758" x="8975725" y="4303713"/>
          <p14:tracePt t="55782" x="8975725" y="4292600"/>
          <p14:tracePt t="55790" x="8975725" y="4279900"/>
          <p14:tracePt t="55797" x="8975725" y="4268788"/>
          <p14:tracePt t="55805" x="8964613" y="4246563"/>
          <p14:tracePt t="55813" x="8953500" y="4235450"/>
          <p14:tracePt t="55821" x="8942388" y="4213225"/>
          <p14:tracePt t="55829" x="8931275" y="4191000"/>
          <p14:tracePt t="55837" x="8920163" y="4179888"/>
          <p14:tracePt t="55845" x="8909050" y="4168775"/>
          <p14:tracePt t="55853" x="8909050" y="4157663"/>
          <p14:tracePt t="55862" x="8897938" y="4146550"/>
          <p14:tracePt t="55869" x="8897938" y="4135438"/>
          <p14:tracePt t="57745" x="8897938" y="4124325"/>
          <p14:tracePt t="57769" x="8897938" y="4113213"/>
          <p14:tracePt t="57792" x="8897938" y="4102100"/>
          <p14:tracePt t="57824" x="8897938" y="4089400"/>
          <p14:tracePt t="57864" x="8897938" y="4078288"/>
          <p14:tracePt t="57896" x="8897938" y="4067175"/>
          <p14:tracePt t="57920" x="8897938" y="4056063"/>
          <p14:tracePt t="57952" x="8897938" y="4044950"/>
          <p14:tracePt t="57992" x="8897938" y="4033838"/>
          <p14:tracePt t="58048" x="8886825" y="4033838"/>
          <p14:tracePt t="58337" x="8886825" y="4022725"/>
          <p14:tracePt t="58632" x="8886825" y="4011613"/>
          <p14:tracePt t="58888" x="8886825" y="4000500"/>
          <p14:tracePt t="58919" x="8886825" y="3989388"/>
          <p14:tracePt t="58959" x="8886825" y="3978275"/>
          <p14:tracePt t="60069" x="8886825" y="3967163"/>
          <p14:tracePt t="60085" x="8886825" y="3956050"/>
          <p14:tracePt t="60101" x="8886825" y="3944938"/>
          <p14:tracePt t="60117" x="8886825" y="3933825"/>
          <p14:tracePt t="60132" x="8886825" y="3922713"/>
          <p14:tracePt t="60149" x="8875713" y="3911600"/>
          <p14:tracePt t="60165" x="8875713" y="3898900"/>
          <p14:tracePt t="60197" x="8875713" y="3887788"/>
          <p14:tracePt t="60221" x="8875713" y="3876675"/>
          <p14:tracePt t="60253" x="8875713" y="3865563"/>
          <p14:tracePt t="60268" x="8875713" y="3854450"/>
          <p14:tracePt t="60301" x="8875713" y="3843338"/>
          <p14:tracePt t="60325" x="8875713" y="3832225"/>
          <p14:tracePt t="60348" x="8864600" y="3821113"/>
          <p14:tracePt t="60364" x="8864600" y="3810000"/>
          <p14:tracePt t="60380" x="8864600" y="3798888"/>
          <p14:tracePt t="60396" x="8864600" y="3787775"/>
          <p14:tracePt t="60412" x="8864600" y="3776663"/>
          <p14:tracePt t="60429" x="8864600" y="3765550"/>
          <p14:tracePt t="60468" x="8864600" y="3754438"/>
          <p14:tracePt t="60596" x="8864600" y="3743325"/>
          <p14:tracePt t="60780" x="8864600" y="3732213"/>
          <p14:tracePt t="60804" x="8864600" y="3721100"/>
          <p14:tracePt t="60819" x="8864600" y="3708400"/>
          <p14:tracePt t="60827" x="8864600" y="3697288"/>
          <p14:tracePt t="60844" x="8864600" y="3686175"/>
          <p14:tracePt t="60851" x="8851900" y="3686175"/>
          <p14:tracePt t="60859" x="8851900" y="3675063"/>
          <p14:tracePt t="60876" x="8851900" y="3663950"/>
          <p14:tracePt t="60891" x="8851900" y="3652838"/>
          <p14:tracePt t="60931" x="8851900" y="3641725"/>
          <p14:tracePt t="61011" x="8851900" y="3630613"/>
          <p14:tracePt t="61035" x="8840788" y="3619500"/>
          <p14:tracePt t="61091" x="8840788" y="3608388"/>
          <p14:tracePt t="61810" x="8840788" y="3597275"/>
          <p14:tracePt t="61938" x="8840788" y="3586163"/>
          <p14:tracePt t="61970" x="8840788" y="3575050"/>
          <p14:tracePt t="62233" x="8840788" y="3563938"/>
          <p14:tracePt t="62281" x="8840788" y="3552825"/>
          <p14:tracePt t="62369" x="8840788" y="3541713"/>
          <p14:tracePt t="62401" x="8840788" y="3530600"/>
          <p14:tracePt t="62417" x="8840788" y="3517900"/>
          <p14:tracePt t="62465" x="8840788" y="3506788"/>
          <p14:tracePt t="62561" x="8840788" y="3495675"/>
          <p14:tracePt t="62601" x="8840788" y="3484563"/>
          <p14:tracePt t="62640" x="8840788" y="3473450"/>
          <p14:tracePt t="62656" x="8840788" y="3462338"/>
          <p14:tracePt t="62680" x="8840788" y="3451225"/>
          <p14:tracePt t="62736" x="8840788" y="3440113"/>
          <p14:tracePt t="62816" x="8840788" y="3429000"/>
          <p14:tracePt t="62983" x="8840788" y="3417888"/>
          <p14:tracePt t="63007" x="8851900" y="3417888"/>
          <p14:tracePt t="63040" x="8851900" y="3406775"/>
          <p14:tracePt t="63104" x="8851900" y="3395663"/>
          <p14:tracePt t="63121" x="8851900" y="3384550"/>
          <p14:tracePt t="63144" x="8851900" y="3373438"/>
          <p14:tracePt t="63168" x="8864600" y="3373438"/>
          <p14:tracePt t="63175" x="8864600" y="3362325"/>
          <p14:tracePt t="63207" x="8864600" y="3351213"/>
          <p14:tracePt t="63232" x="8864600" y="3340100"/>
          <p14:tracePt t="63240" x="8875713" y="3340100"/>
          <p14:tracePt t="63257" x="8875713" y="3327400"/>
          <p14:tracePt t="63271" x="8875713" y="3316288"/>
          <p14:tracePt t="63287" x="8875713" y="3305175"/>
          <p14:tracePt t="63308" x="8875713" y="3294063"/>
          <p14:tracePt t="63319" x="8886825" y="3282950"/>
          <p14:tracePt t="63343" x="8886825" y="3271838"/>
          <p14:tracePt t="63367" x="8886825" y="3260725"/>
          <p14:tracePt t="63399" x="8886825" y="3249613"/>
          <p14:tracePt t="63423" x="8886825" y="3238500"/>
          <p14:tracePt t="63441" x="8897938" y="3238500"/>
          <p14:tracePt t="63457" x="8897938" y="3227388"/>
          <p14:tracePt t="63519" x="8897938" y="3216275"/>
          <p14:tracePt t="63543" x="8897938" y="3205163"/>
          <p14:tracePt t="63575" x="8897938" y="3194050"/>
          <p14:tracePt t="63607" x="8897938" y="3182938"/>
          <p14:tracePt t="63655" x="8897938" y="3171825"/>
          <p14:tracePt t="63791" x="8897938" y="3160713"/>
          <p14:tracePt t="63838" x="8897938" y="3149600"/>
          <p14:tracePt t="64725" x="8897938" y="3136900"/>
          <p14:tracePt t="64740" x="8897938" y="3125788"/>
          <p14:tracePt t="64764" x="8897938" y="3114675"/>
          <p14:tracePt t="64773" x="8897938" y="3103563"/>
          <p14:tracePt t="64796" x="8897938" y="3092450"/>
          <p14:tracePt t="64820" x="8897938" y="3081338"/>
          <p14:tracePt t="64860" x="8897938" y="3070225"/>
          <p14:tracePt t="64980" x="8897938" y="3059113"/>
          <p14:tracePt t="65012" x="8897938" y="3048000"/>
          <p14:tracePt t="66896" x="8897938" y="3059113"/>
          <p14:tracePt t="66905" x="8897938" y="3070225"/>
          <p14:tracePt t="66920" x="8897938" y="3081338"/>
          <p14:tracePt t="66936" x="8897938" y="3092450"/>
          <p14:tracePt t="66943" x="8897938" y="3103563"/>
          <p14:tracePt t="66960" x="8897938" y="3114675"/>
          <p14:tracePt t="66967" x="8886825" y="3125788"/>
          <p14:tracePt t="66976" x="8886825" y="3136900"/>
          <p14:tracePt t="66983" x="8875713" y="3149600"/>
          <p14:tracePt t="66991" x="8875713" y="3171825"/>
          <p14:tracePt t="66999" x="8875713" y="3182938"/>
          <p14:tracePt t="67008" x="8864600" y="3194050"/>
          <p14:tracePt t="67015" x="8864600" y="3216275"/>
          <p14:tracePt t="67032" x="8864600" y="3227388"/>
          <p14:tracePt t="67039" x="8851900" y="3238500"/>
          <p14:tracePt t="67048" x="8851900" y="3249613"/>
          <p14:tracePt t="67056" x="8851900" y="3260725"/>
          <p14:tracePt t="67072" x="8851900" y="3271838"/>
          <p14:tracePt t="67081" x="8840788" y="3282950"/>
          <p14:tracePt t="67098" x="8840788" y="3294063"/>
          <p14:tracePt t="67105" x="8840788" y="3305175"/>
          <p14:tracePt t="67112" x="8829675" y="3305175"/>
          <p14:tracePt t="67120" x="8829675" y="3316288"/>
          <p14:tracePt t="67136" x="8818563" y="3327400"/>
          <p14:tracePt t="67144" x="8818563" y="3340100"/>
          <p14:tracePt t="67160" x="8818563" y="3351213"/>
          <p14:tracePt t="67168" x="8807450" y="3362325"/>
          <p14:tracePt t="67176" x="8807450" y="3373438"/>
          <p14:tracePt t="67184" x="8807450" y="3384550"/>
          <p14:tracePt t="67191" x="8807450" y="3395663"/>
          <p14:tracePt t="67199" x="8807450" y="3406775"/>
          <p14:tracePt t="67215" x="8807450" y="3417888"/>
          <p14:tracePt t="67232" x="8796338" y="3429000"/>
          <p14:tracePt t="67248" x="8796338" y="3440113"/>
          <p14:tracePt t="67288" x="8796338" y="3451225"/>
          <p14:tracePt t="67319" x="8796338" y="3462338"/>
          <p14:tracePt t="67360" x="8796338" y="3473450"/>
          <p14:tracePt t="67775" x="8796338" y="3462338"/>
          <p14:tracePt t="68660" x="8785225" y="3462338"/>
          <p14:tracePt t="68676" x="8774113" y="3473450"/>
          <p14:tracePt t="68692" x="8763000" y="3473450"/>
          <p14:tracePt t="68700" x="8763000" y="3484563"/>
          <p14:tracePt t="68709" x="8751888" y="3484563"/>
          <p14:tracePt t="68716" x="8740775" y="3484563"/>
          <p14:tracePt t="68724" x="8740775" y="3495675"/>
          <p14:tracePt t="68732" x="8729663" y="3495675"/>
          <p14:tracePt t="68740" x="8718550" y="3506788"/>
          <p14:tracePt t="68748" x="8707438" y="3506788"/>
          <p14:tracePt t="68756" x="8696325" y="3517900"/>
          <p14:tracePt t="68764" x="8685213" y="3517900"/>
          <p14:tracePt t="68772" x="8674100" y="3517900"/>
          <p14:tracePt t="68780" x="8661400" y="3530600"/>
          <p14:tracePt t="68796" x="8650288" y="3530600"/>
          <p14:tracePt t="68804" x="8639175" y="3541713"/>
          <p14:tracePt t="68812" x="8628063" y="3541713"/>
          <p14:tracePt t="68828" x="8616950" y="3552825"/>
          <p14:tracePt t="68836" x="8605838" y="3552825"/>
          <p14:tracePt t="68844" x="8594725" y="3552825"/>
          <p14:tracePt t="68859" x="8583613" y="3552825"/>
          <p14:tracePt t="68860" x="8583613" y="3563938"/>
          <p14:tracePt t="68868" x="8572500" y="3563938"/>
          <p14:tracePt t="68876" x="8561388" y="3563938"/>
          <p14:tracePt t="68884" x="8550275" y="3563938"/>
          <p14:tracePt t="68900" x="8539163" y="3563938"/>
          <p14:tracePt t="68909" x="8528050" y="3563938"/>
          <p14:tracePt t="68916" x="8505825" y="3563938"/>
          <p14:tracePt t="68925" x="8494713" y="3563938"/>
          <p14:tracePt t="68932" x="8483600" y="3563938"/>
          <p14:tracePt t="68940" x="8470900" y="3563938"/>
          <p14:tracePt t="68948" x="8459788" y="3563938"/>
          <p14:tracePt t="68959" x="8437563" y="3563938"/>
          <p14:tracePt t="68964" x="8426450" y="3563938"/>
          <p14:tracePt t="68971" x="8415338" y="3563938"/>
          <p14:tracePt t="68980" x="8404225" y="3563938"/>
          <p14:tracePt t="68988" x="8393113" y="3563938"/>
          <p14:tracePt t="68996" x="8382000" y="3563938"/>
          <p14:tracePt t="69004" x="8370888" y="3563938"/>
          <p14:tracePt t="69011" x="8359775" y="3563938"/>
          <p14:tracePt t="69019" x="8359775" y="3575050"/>
          <p14:tracePt t="69027" x="8348663" y="3575050"/>
          <p14:tracePt t="69043" x="8337550" y="3575050"/>
          <p14:tracePt t="69052" x="8326438" y="3575050"/>
          <p14:tracePt t="69076" x="8315325" y="3575050"/>
          <p14:tracePt t="69093" x="8304213" y="3575050"/>
          <p14:tracePt t="69100" x="8304213" y="3586163"/>
          <p14:tracePt t="69109" x="8293100" y="3586163"/>
          <p14:tracePt t="69126" x="8280400" y="3586163"/>
          <p14:tracePt t="69139" x="8269288" y="3586163"/>
          <p14:tracePt t="69164" x="8258175" y="3586163"/>
          <p14:tracePt t="69180" x="8258175" y="3597275"/>
          <p14:tracePt t="69188" x="8247063" y="3597275"/>
          <p14:tracePt t="69228" x="8235950" y="3597275"/>
          <p14:tracePt t="69268" x="8235950" y="3608388"/>
          <p14:tracePt t="69293" x="8224838" y="3608388"/>
          <p14:tracePt t="69324" x="8213725" y="3608388"/>
          <p14:tracePt t="69340" x="8213725" y="3619500"/>
          <p14:tracePt t="69347" x="8202613" y="3619500"/>
          <p14:tracePt t="69359" x="8191500" y="3619500"/>
          <p14:tracePt t="69380" x="8180388" y="3619500"/>
          <p14:tracePt t="69387" x="8169275" y="3619500"/>
          <p14:tracePt t="69411" x="8158163" y="3619500"/>
          <p14:tracePt t="69429" x="8147050" y="3619500"/>
          <p14:tracePt t="69436" x="8135938" y="3619500"/>
          <p14:tracePt t="69460" x="8124825" y="3619500"/>
          <p14:tracePt t="69468" x="8113713" y="3619500"/>
          <p14:tracePt t="69476" x="8113713" y="3630613"/>
          <p14:tracePt t="69484" x="8102600" y="3630613"/>
          <p14:tracePt t="69500" x="8089900" y="3630613"/>
          <p14:tracePt t="69516" x="8078788" y="3630613"/>
          <p14:tracePt t="69572" x="8067675" y="3630613"/>
          <p14:tracePt t="69620" x="8056563" y="3630613"/>
          <p14:tracePt t="69635" x="8045450" y="3630613"/>
          <p14:tracePt t="69660" x="8034338" y="3630613"/>
          <p14:tracePt t="69692" x="8023225" y="3630613"/>
          <p14:tracePt t="69995" x="8012113" y="3630613"/>
          <p14:tracePt t="70018" x="8001000" y="3641725"/>
          <p14:tracePt t="70027" x="7989888" y="3641725"/>
          <p14:tracePt t="70043" x="7978775" y="3641725"/>
          <p14:tracePt t="70052" x="7967663" y="3641725"/>
          <p14:tracePt t="70059" x="7956550" y="3641725"/>
          <p14:tracePt t="70066" x="7945438" y="3641725"/>
          <p14:tracePt t="70075" x="7923213" y="3652838"/>
          <p14:tracePt t="70083" x="7899400" y="3652838"/>
          <p14:tracePt t="70091" x="7888288" y="3652838"/>
          <p14:tracePt t="70098" x="7866063" y="3652838"/>
          <p14:tracePt t="70107" x="7832725" y="3652838"/>
          <p14:tracePt t="70114" x="7810500" y="3652838"/>
          <p14:tracePt t="70123" x="7766050" y="3663950"/>
          <p14:tracePt t="70130" x="7743825" y="3663950"/>
          <p14:tracePt t="70138" x="7708900" y="3663950"/>
          <p14:tracePt t="70146" x="7675563" y="3663950"/>
          <p14:tracePt t="70154" x="7653338" y="3663950"/>
          <p14:tracePt t="70163" x="7620000" y="3663950"/>
          <p14:tracePt t="70170" x="7586663" y="3663950"/>
          <p14:tracePt t="70178" x="7553325" y="3663950"/>
          <p14:tracePt t="70186" x="7531100" y="3663950"/>
          <p14:tracePt t="70194" x="7496175" y="3663950"/>
          <p14:tracePt t="70202" x="7473950" y="3663950"/>
          <p14:tracePt t="70210" x="7440613" y="3663950"/>
          <p14:tracePt t="70219" x="7418388" y="3663950"/>
          <p14:tracePt t="70226" x="7385050" y="3663950"/>
          <p14:tracePt t="70237" x="7362825" y="3663950"/>
          <p14:tracePt t="70243" x="7340600" y="3675063"/>
          <p14:tracePt t="70252" x="7316788" y="3675063"/>
          <p14:tracePt t="70258" x="7294563" y="3675063"/>
          <p14:tracePt t="70268" x="7272338" y="3675063"/>
          <p14:tracePt t="70274" x="7250113" y="3675063"/>
          <p14:tracePt t="70285" x="7227888" y="3675063"/>
          <p14:tracePt t="70291" x="7205663" y="3686175"/>
          <p14:tracePt t="70301" x="7183438" y="3686175"/>
          <p14:tracePt t="70307" x="7172325" y="3686175"/>
          <p14:tracePt t="70317" x="7150100" y="3686175"/>
          <p14:tracePt t="70322" x="7137400" y="3686175"/>
          <p14:tracePt t="70334" x="7115175" y="3686175"/>
          <p14:tracePt t="70339" x="7104063" y="3686175"/>
          <p14:tracePt t="70351" x="7092950" y="3686175"/>
          <p14:tracePt t="70357" x="7081838" y="3686175"/>
          <p14:tracePt t="70368" x="7070725" y="3686175"/>
          <p14:tracePt t="70374" x="7059613" y="3686175"/>
          <p14:tracePt t="70384" x="7048500" y="3686175"/>
          <p14:tracePt t="70403" x="7037388" y="3686175"/>
          <p14:tracePt t="70459" x="7026275" y="3686175"/>
          <p14:tracePt t="70474" x="7026275" y="3675063"/>
          <p14:tracePt t="70490" x="7015163" y="3675063"/>
          <p14:tracePt t="71065" x="7004050" y="3675063"/>
          <p14:tracePt t="71073" x="6992938" y="3675063"/>
          <p14:tracePt t="71089" x="6981825" y="3675063"/>
          <p14:tracePt t="71105" x="6970713" y="3675063"/>
          <p14:tracePt t="71122" x="6959600" y="3675063"/>
          <p14:tracePt t="71145" x="6946900" y="3663950"/>
          <p14:tracePt t="71177" x="6935788" y="3663950"/>
          <p14:tracePt t="71249" x="6924675" y="3663950"/>
          <p14:tracePt t="71265" x="6924675" y="3652838"/>
          <p14:tracePt t="71521" x="6913563" y="3652838"/>
          <p14:tracePt t="71544" x="6902450" y="3652838"/>
          <p14:tracePt t="71552" x="6891338" y="3652838"/>
          <p14:tracePt t="71559" x="6880225" y="3641725"/>
          <p14:tracePt t="71576" x="6869113" y="3641725"/>
          <p14:tracePt t="71585" x="6858000" y="3641725"/>
          <p14:tracePt t="71592" x="6846888" y="3641725"/>
          <p14:tracePt t="71600" x="6835775" y="3630613"/>
          <p14:tracePt t="71618" x="6824663" y="3630613"/>
          <p14:tracePt t="71624" x="6813550" y="3630613"/>
          <p14:tracePt t="71631" x="6802438" y="3619500"/>
          <p14:tracePt t="71648" x="6791325" y="3619500"/>
          <p14:tracePt t="71664" x="6780213" y="3619500"/>
          <p14:tracePt t="71680" x="6769100" y="3608388"/>
          <p14:tracePt t="71696" x="6756400" y="3608388"/>
          <p14:tracePt t="71720" x="6745288" y="3597275"/>
          <p14:tracePt t="72151" x="6734175" y="3597275"/>
          <p14:tracePt t="72183" x="6723063" y="3597275"/>
          <p14:tracePt t="72207" x="6711950" y="3597275"/>
          <p14:tracePt t="72247" x="6700838" y="3597275"/>
          <p14:tracePt t="72774" x="6689725" y="3597275"/>
          <p14:tracePt t="73029" x="6678613" y="3597275"/>
          <p14:tracePt t="73964" x="6667500" y="3597275"/>
          <p14:tracePt t="73975" x="6667500" y="3608388"/>
          <p14:tracePt t="73979" x="6656388" y="3608388"/>
          <p14:tracePt t="73987" x="6645275" y="3608388"/>
          <p14:tracePt t="73995" x="6634163" y="3619500"/>
          <p14:tracePt t="74012" x="6623050" y="3619500"/>
          <p14:tracePt t="74019" x="6611938" y="3630613"/>
          <p14:tracePt t="74035" x="6600825" y="3630613"/>
          <p14:tracePt t="74044" x="6589713" y="3630613"/>
          <p14:tracePt t="74051" x="6578600" y="3630613"/>
          <p14:tracePt t="74068" x="6565900" y="3630613"/>
          <p14:tracePt t="74075" x="6554788" y="3630613"/>
          <p14:tracePt t="74083" x="6543675" y="3630613"/>
          <p14:tracePt t="74099" x="6532563" y="3641725"/>
          <p14:tracePt t="74108" x="6521450" y="3641725"/>
          <p14:tracePt t="74115" x="6510338" y="3641725"/>
          <p14:tracePt t="74123" x="6499225" y="3641725"/>
          <p14:tracePt t="74131" x="6488113" y="3641725"/>
          <p14:tracePt t="74139" x="6477000" y="3641725"/>
          <p14:tracePt t="74148" x="6465888" y="3641725"/>
          <p14:tracePt t="74155" x="6443663" y="3641725"/>
          <p14:tracePt t="74162" x="6432550" y="3641725"/>
          <p14:tracePt t="74171" x="6421438" y="3641725"/>
          <p14:tracePt t="74179" x="6410325" y="3641725"/>
          <p14:tracePt t="74187" x="6388100" y="3641725"/>
          <p14:tracePt t="74194" x="6375400" y="3641725"/>
          <p14:tracePt t="74203" x="6364288" y="3641725"/>
          <p14:tracePt t="74211" x="6353175" y="3641725"/>
          <p14:tracePt t="74219" x="6342063" y="3641725"/>
          <p14:tracePt t="74227" x="6319838" y="3641725"/>
          <p14:tracePt t="74234" x="6308725" y="3641725"/>
          <p14:tracePt t="74244" x="6297613" y="3641725"/>
          <p14:tracePt t="74250" x="6286500" y="3641725"/>
          <p14:tracePt t="74260" x="6275388" y="3641725"/>
          <p14:tracePt t="74266" x="6253163" y="3641725"/>
          <p14:tracePt t="74276" x="6242050" y="3641725"/>
          <p14:tracePt t="74283" x="6230938" y="3641725"/>
          <p14:tracePt t="74586" x="6219825" y="3641725"/>
          <p14:tracePt t="74594" x="6162675" y="3608388"/>
          <p14:tracePt t="74602" x="6118225" y="3597275"/>
          <p14:tracePt t="74610" x="6073775" y="3597275"/>
          <p14:tracePt t="74618" x="6040438" y="3586163"/>
          <p14:tracePt t="74626" x="6018213" y="3586163"/>
          <p14:tracePt t="74633" x="5983288" y="3586163"/>
          <p14:tracePt t="74641" x="5961063" y="3586163"/>
          <p14:tracePt t="74653" x="5949950" y="3586163"/>
          <p14:tracePt t="74659" x="5927725" y="3586163"/>
          <p14:tracePt t="74665" x="5905500" y="3586163"/>
          <p14:tracePt t="74674" x="5872163" y="3586163"/>
          <p14:tracePt t="74681" x="5849938" y="3586163"/>
          <p14:tracePt t="74690" x="5838825" y="3597275"/>
          <p14:tracePt t="74697" x="5816600" y="3597275"/>
          <p14:tracePt t="74705" x="5803900" y="3597275"/>
          <p14:tracePt t="74713" x="5792788" y="3597275"/>
          <p14:tracePt t="74721" x="5781675" y="3597275"/>
          <p14:tracePt t="74754" x="5781675" y="3586163"/>
          <p14:tracePt t="74771" x="5781675" y="3575050"/>
          <p14:tracePt t="74787" x="5781675" y="3563938"/>
          <p14:tracePt t="74803" x="5792788" y="3552825"/>
          <p14:tracePt t="74811" x="5803900" y="3552825"/>
          <p14:tracePt t="74825" x="5816600" y="3541713"/>
          <p14:tracePt t="74842" x="5827713" y="3541713"/>
          <p14:tracePt t="74858" x="5838825" y="3541713"/>
          <p14:tracePt t="74865" x="5838825" y="3530600"/>
          <p14:tracePt t="74875" x="5849938" y="3530600"/>
          <p14:tracePt t="74889" x="5861050" y="3530600"/>
          <p14:tracePt t="74897" x="5872163" y="3530600"/>
          <p14:tracePt t="74905" x="5872163" y="3517900"/>
          <p14:tracePt t="74913" x="5883275" y="3517900"/>
          <p14:tracePt t="74921" x="5894388" y="3517900"/>
          <p14:tracePt t="74937" x="5905500" y="3517900"/>
          <p14:tracePt t="74945" x="5905500" y="3506788"/>
          <p14:tracePt t="74953" x="5916613" y="3506788"/>
          <p14:tracePt t="74985" x="5927725" y="3506788"/>
          <p14:tracePt t="74993" x="5927725" y="3495675"/>
          <p14:tracePt t="75019" x="5938838" y="3495675"/>
          <p14:tracePt t="75025" x="5938838" y="3484563"/>
          <p14:tracePt t="75057" x="5938838" y="3473450"/>
          <p14:tracePt t="75105" x="5938838" y="3462338"/>
          <p14:tracePt t="75137" x="5938838" y="3451225"/>
          <p14:tracePt t="75161" x="5938838" y="3440113"/>
          <p14:tracePt t="75209" x="5938838" y="3429000"/>
          <p14:tracePt t="75241" x="5938838" y="3417888"/>
          <p14:tracePt t="75265" x="5938838" y="3406775"/>
          <p14:tracePt t="75281" x="5938838" y="3395663"/>
          <p14:tracePt t="75297" x="5938838" y="3384550"/>
          <p14:tracePt t="75305" x="5938838" y="3373438"/>
          <p14:tracePt t="75312" x="5938838" y="3362325"/>
          <p14:tracePt t="75320" x="5938838" y="3351213"/>
          <p14:tracePt t="75329" x="5938838" y="3340100"/>
          <p14:tracePt t="75337" x="5938838" y="3327400"/>
          <p14:tracePt t="75344" x="5938838" y="3316288"/>
          <p14:tracePt t="75354" x="5938838" y="3294063"/>
          <p14:tracePt t="75360" x="5927725" y="3271838"/>
          <p14:tracePt t="75368" x="5927725" y="3260725"/>
          <p14:tracePt t="75376" x="5927725" y="3238500"/>
          <p14:tracePt t="75384" x="5927725" y="3216275"/>
          <p14:tracePt t="75393" x="5927725" y="3194050"/>
          <p14:tracePt t="75404" x="5916613" y="3160713"/>
          <p14:tracePt t="75409" x="5916613" y="3149600"/>
          <p14:tracePt t="75416" x="5905500" y="3114675"/>
          <p14:tracePt t="75424" x="5905500" y="3092450"/>
          <p14:tracePt t="75433" x="5905500" y="3081338"/>
          <p14:tracePt t="75441" x="5905500" y="3059113"/>
          <p14:tracePt t="75448" x="5894388" y="3036888"/>
          <p14:tracePt t="75457" x="5894388" y="3014663"/>
          <p14:tracePt t="75464" x="5894388" y="3003550"/>
          <p14:tracePt t="75473" x="5883275" y="2981325"/>
          <p14:tracePt t="75480" x="5883275" y="2959100"/>
          <p14:tracePt t="75488" x="5872163" y="2946400"/>
          <p14:tracePt t="75496" x="5872163" y="2924175"/>
          <p14:tracePt t="75504" x="5861050" y="2901950"/>
          <p14:tracePt t="75512" x="5849938" y="2890838"/>
          <p14:tracePt t="75521" x="5849938" y="2868613"/>
          <p14:tracePt t="75528" x="5838825" y="2846388"/>
          <p14:tracePt t="75537" x="5827713" y="2824163"/>
          <p14:tracePt t="75544" x="5827713" y="2801938"/>
          <p14:tracePt t="75554" x="5816600" y="2779713"/>
          <p14:tracePt t="75560" x="5803900" y="2755900"/>
          <p14:tracePt t="75570" x="5792788" y="2733675"/>
          <p14:tracePt t="75576" x="5781675" y="2711450"/>
          <p14:tracePt t="75586" x="5770563" y="2689225"/>
          <p14:tracePt t="75592" x="5759450" y="2655888"/>
          <p14:tracePt t="75602" x="5748338" y="2633663"/>
          <p14:tracePt t="75609" x="5737225" y="2611438"/>
          <p14:tracePt t="75619" x="5715000" y="2589213"/>
          <p14:tracePt t="75625" x="5703888" y="2554288"/>
          <p14:tracePt t="75635" x="5670550" y="2520950"/>
          <p14:tracePt t="75641" x="5659438" y="2509838"/>
          <p14:tracePt t="75652" x="5637213" y="2487613"/>
          <p14:tracePt t="75658" x="5613400" y="2465388"/>
          <p14:tracePt t="75669" x="5602288" y="2454275"/>
          <p14:tracePt t="75675" x="5557838" y="2420938"/>
          <p14:tracePt t="75685" x="5546725" y="2409825"/>
          <p14:tracePt t="75691" x="5524500" y="2398713"/>
          <p14:tracePt t="75702" x="5491163" y="2374900"/>
          <p14:tracePt t="75707" x="5446713" y="2352675"/>
          <p14:tracePt t="75719" x="5422900" y="2330450"/>
          <p14:tracePt t="75724" x="5411788" y="2319338"/>
          <p14:tracePt t="75736" x="5367338" y="2297113"/>
          <p14:tracePt t="75741" x="5345113" y="2286000"/>
          <p14:tracePt t="75752" x="5311775" y="2274888"/>
          <p14:tracePt t="75758" x="5278438" y="2263775"/>
          <p14:tracePt t="75769" x="5245100" y="2241550"/>
          <p14:tracePt t="75770" x="5210175" y="2230438"/>
          <p14:tracePt t="75778" x="5176838" y="2208213"/>
          <p14:tracePt t="75785" x="5132388" y="2197100"/>
          <p14:tracePt t="75792" x="5099050" y="2173288"/>
          <p14:tracePt t="75802" x="5054600" y="2162175"/>
          <p14:tracePt t="75808" x="5041900" y="2151063"/>
          <p14:tracePt t="75819" x="4986338" y="2128838"/>
          <p14:tracePt t="75825" x="4953000" y="2117725"/>
          <p14:tracePt t="75835" x="4919663" y="2095500"/>
          <p14:tracePt t="75841" x="4886325" y="2095500"/>
          <p14:tracePt t="75852" x="4840288" y="2073275"/>
          <p14:tracePt t="75858" x="4806950" y="2062163"/>
          <p14:tracePt t="75868" x="4762500" y="2062163"/>
          <p14:tracePt t="75874" x="4718050" y="2051050"/>
          <p14:tracePt t="75885" x="4684713" y="2039938"/>
          <p14:tracePt t="75891" x="4638675" y="2039938"/>
          <p14:tracePt t="75902" x="4594225" y="2039938"/>
          <p14:tracePt t="75906" x="4560888" y="2039938"/>
          <p14:tracePt t="75918" x="4516438" y="2039938"/>
          <p14:tracePt t="75923" x="4470400" y="2039938"/>
          <p14:tracePt t="75935" x="4425950" y="2039938"/>
          <p14:tracePt t="75940" x="4392613" y="2028825"/>
          <p14:tracePt t="75952" x="4348163" y="2028825"/>
          <p14:tracePt t="75957" x="4303713" y="2028825"/>
          <p14:tracePt t="75969" x="4279900" y="2028825"/>
          <p14:tracePt t="75974" x="4224338" y="2028825"/>
          <p14:tracePt t="75985" x="4202113" y="2028825"/>
          <p14:tracePt t="75986" x="4168775" y="2028825"/>
          <p14:tracePt t="75992" x="4113213" y="2028825"/>
          <p14:tracePt t="76001" x="4102100" y="2028825"/>
          <p14:tracePt t="76008" x="4067175" y="2028825"/>
          <p14:tracePt t="76018" x="4033838" y="2028825"/>
          <p14:tracePt t="76024" x="4000500" y="2028825"/>
          <p14:tracePt t="76035" x="3967163" y="2039938"/>
          <p14:tracePt t="76041" x="3944938" y="2039938"/>
          <p14:tracePt t="76051" x="3911600" y="2051050"/>
          <p14:tracePt t="76057" x="3887788" y="2062163"/>
          <p14:tracePt t="76068" x="3865563" y="2073275"/>
          <p14:tracePt t="76074" x="3832225" y="2084388"/>
          <p14:tracePt t="76085" x="3810000" y="2095500"/>
          <p14:tracePt t="76091" x="3776663" y="2106613"/>
          <p14:tracePt t="76101" x="3754438" y="2106613"/>
          <p14:tracePt t="76106" x="3732213" y="2117725"/>
          <p14:tracePt t="76118" x="3697288" y="2128838"/>
          <p14:tracePt t="76123" x="3675063" y="2128838"/>
          <p14:tracePt t="76135" x="3652838" y="2139950"/>
          <p14:tracePt t="76141" x="3630613" y="2139950"/>
          <p14:tracePt t="76151" x="3608388" y="2151063"/>
          <p14:tracePt t="76157" x="3597275" y="2162175"/>
          <p14:tracePt t="76168" x="3586163" y="2173288"/>
          <p14:tracePt t="76173" x="3575050" y="2173288"/>
          <p14:tracePt t="76184" x="3563938" y="2184400"/>
          <p14:tracePt t="76186" x="3552825" y="2197100"/>
          <p14:tracePt t="76193" x="3541713" y="2208213"/>
          <p14:tracePt t="76201" x="3530600" y="2230438"/>
          <p14:tracePt t="76208" x="3517900" y="2241550"/>
          <p14:tracePt t="76218" x="3506788" y="2263775"/>
          <p14:tracePt t="76224" x="3506788" y="2274888"/>
          <p14:tracePt t="76234" x="3495675" y="2297113"/>
          <p14:tracePt t="76240" x="3495675" y="2319338"/>
          <p14:tracePt t="76251" x="3495675" y="2341563"/>
          <p14:tracePt t="76256" x="3495675" y="2363788"/>
          <p14:tracePt t="76267" x="3484563" y="2387600"/>
          <p14:tracePt t="76274" x="3484563" y="2398713"/>
          <p14:tracePt t="76284" x="3484563" y="2420938"/>
          <p14:tracePt t="76289" x="3484563" y="2443163"/>
          <p14:tracePt t="76301" x="3484563" y="2465388"/>
          <p14:tracePt t="76305" x="3484563" y="2498725"/>
          <p14:tracePt t="76318" x="3484563" y="2520950"/>
          <p14:tracePt t="76322" x="3484563" y="2554288"/>
          <p14:tracePt t="76334" x="3484563" y="2589213"/>
          <p14:tracePt t="76339" x="3473450" y="2633663"/>
          <p14:tracePt t="76352" x="3473450" y="2655888"/>
          <p14:tracePt t="76357" x="3473450" y="2711450"/>
          <p14:tracePt t="76368" x="3473450" y="2733675"/>
          <p14:tracePt t="76373" x="3462338" y="2768600"/>
          <p14:tracePt t="76384" x="3462338" y="2801938"/>
          <p14:tracePt t="76385" x="3462338" y="2835275"/>
          <p14:tracePt t="76392" x="3462338" y="2868613"/>
          <p14:tracePt t="76400" x="3462338" y="2901950"/>
          <p14:tracePt t="76407" x="3462338" y="2924175"/>
          <p14:tracePt t="76417" x="3462338" y="2959100"/>
          <p14:tracePt t="76423" x="3462338" y="2981325"/>
          <p14:tracePt t="76434" x="3462338" y="3003550"/>
          <p14:tracePt t="76440" x="3462338" y="3036888"/>
          <p14:tracePt t="76450" x="3473450" y="3059113"/>
          <p14:tracePt t="76457" x="3484563" y="3081338"/>
          <p14:tracePt t="76467" x="3484563" y="3103563"/>
          <p14:tracePt t="76472" x="3506788" y="3125788"/>
          <p14:tracePt t="76483" x="3517900" y="3160713"/>
          <p14:tracePt t="76489" x="3541713" y="3194050"/>
          <p14:tracePt t="76500" x="3563938" y="3216275"/>
          <p14:tracePt t="76507" x="3586163" y="3249613"/>
          <p14:tracePt t="76517" x="3608388" y="3271838"/>
          <p14:tracePt t="76523" x="3619500" y="3294063"/>
          <p14:tracePt t="76534" x="3652838" y="3316288"/>
          <p14:tracePt t="76540" x="3675063" y="3340100"/>
          <p14:tracePt t="76550" x="3686175" y="3362325"/>
          <p14:tracePt t="76556" x="3708400" y="3384550"/>
          <p14:tracePt t="76567" x="3721100" y="3406775"/>
          <p14:tracePt t="76573" x="3743325" y="3429000"/>
          <p14:tracePt t="76583" x="3754438" y="3440113"/>
          <p14:tracePt t="76584" x="3765550" y="3451225"/>
          <p14:tracePt t="76591" x="3776663" y="3462338"/>
          <p14:tracePt t="76600" x="3787775" y="3473450"/>
          <p14:tracePt t="76606" x="3798888" y="3484563"/>
          <p14:tracePt t="76616" x="3810000" y="3484563"/>
          <p14:tracePt t="76622" x="3821113" y="3495675"/>
          <p14:tracePt t="76633" x="3854450" y="3506788"/>
          <p14:tracePt t="76639" x="3876675" y="3517900"/>
          <p14:tracePt t="76650" x="3898900" y="3530600"/>
          <p14:tracePt t="76656" x="3933825" y="3541713"/>
          <p14:tracePt t="76666" x="3967163" y="3563938"/>
          <p14:tracePt t="76673" x="4011613" y="3575050"/>
          <p14:tracePt t="76683" x="4044950" y="3597275"/>
          <p14:tracePt t="76689" x="4078288" y="3608388"/>
          <p14:tracePt t="76700" x="4113213" y="3630613"/>
          <p14:tracePt t="76706" x="4146550" y="3641725"/>
          <p14:tracePt t="76716" x="4168775" y="3652838"/>
          <p14:tracePt t="76722" x="4224338" y="3675063"/>
          <p14:tracePt t="76733" x="4257675" y="3697288"/>
          <p14:tracePt t="76739" x="4268788" y="3697288"/>
          <p14:tracePt t="76750" x="4292600" y="3708400"/>
          <p14:tracePt t="76756" x="4325938" y="3721100"/>
          <p14:tracePt t="76766" x="4348163" y="3732213"/>
          <p14:tracePt t="76773" x="4370388" y="3732213"/>
          <p14:tracePt t="76783" x="4403725" y="3743325"/>
          <p14:tracePt t="76784" x="4425950" y="3754438"/>
          <p14:tracePt t="76791" x="4448175" y="3754438"/>
          <p14:tracePt t="76800" x="4470400" y="3754438"/>
          <p14:tracePt t="76806" x="4494213" y="3765550"/>
          <p14:tracePt t="76816" x="4516438" y="3765550"/>
          <p14:tracePt t="76822" x="4560888" y="3765550"/>
          <p14:tracePt t="76833" x="4583113" y="3765550"/>
          <p14:tracePt t="76838" x="4616450" y="3765550"/>
          <p14:tracePt t="76849" x="4649788" y="3765550"/>
          <p14:tracePt t="76855" x="4684713" y="3765550"/>
          <p14:tracePt t="76866" x="4729163" y="3765550"/>
          <p14:tracePt t="76871" x="4762500" y="3765550"/>
          <p14:tracePt t="76883" x="4795838" y="3765550"/>
          <p14:tracePt t="76888" x="4840288" y="3765550"/>
          <p14:tracePt t="76899" x="4875213" y="3765550"/>
          <p14:tracePt t="76904" x="4908550" y="3765550"/>
          <p14:tracePt t="76916" x="4930775" y="3765550"/>
          <p14:tracePt t="76921" x="4964113" y="3765550"/>
          <p14:tracePt t="76933" x="5019675" y="3765550"/>
          <p14:tracePt t="76937" x="5030788" y="3754438"/>
          <p14:tracePt t="76950" x="5065713" y="3754438"/>
          <p14:tracePt t="76951" x="5099050" y="3754438"/>
          <p14:tracePt t="76957" x="5121275" y="3743325"/>
          <p14:tracePt t="76967" x="5143500" y="3743325"/>
          <p14:tracePt t="76974" x="5176838" y="3732213"/>
          <p14:tracePt t="76983" x="5199063" y="3732213"/>
          <p14:tracePt t="76989" x="5210175" y="3721100"/>
          <p14:tracePt t="76999" x="5232400" y="3721100"/>
          <p14:tracePt t="77005" x="5267325" y="3708400"/>
          <p14:tracePt t="77015" x="5278438" y="3708400"/>
          <p14:tracePt t="77021" x="5311775" y="3697288"/>
          <p14:tracePt t="77032" x="5345113" y="3686175"/>
          <p14:tracePt t="77039" x="5378450" y="3675063"/>
          <p14:tracePt t="77049" x="5400675" y="3675063"/>
          <p14:tracePt t="77054" x="5435600" y="3663950"/>
          <p14:tracePt t="77065" x="5457825" y="3663950"/>
          <p14:tracePt t="77071" x="5491163" y="3652838"/>
          <p14:tracePt t="77082" x="5513388" y="3641725"/>
          <p14:tracePt t="77088" x="5546725" y="3641725"/>
          <p14:tracePt t="77099" x="5568950" y="3641725"/>
          <p14:tracePt t="77104" x="5591175" y="3630613"/>
          <p14:tracePt t="77115" x="5613400" y="3630613"/>
          <p14:tracePt t="77121" x="5626100" y="3619500"/>
          <p14:tracePt t="77132" x="5648325" y="3608388"/>
          <p14:tracePt t="77138" x="5659438" y="3608388"/>
          <p14:tracePt t="77149" x="5670550" y="3597275"/>
          <p14:tracePt t="77155" x="5681663" y="3586163"/>
          <p14:tracePt t="77165" x="5703888" y="3575050"/>
          <p14:tracePt t="77171" x="5715000" y="3563938"/>
          <p14:tracePt t="77182" x="5726113" y="3552825"/>
          <p14:tracePt t="77183" x="5737225" y="3541713"/>
          <p14:tracePt t="77190" x="5748338" y="3530600"/>
          <p14:tracePt t="77198" x="5770563" y="3506788"/>
          <p14:tracePt t="77205" x="5781675" y="3495675"/>
          <p14:tracePt t="77215" x="5792788" y="3484563"/>
          <p14:tracePt t="77222" x="5803900" y="3462338"/>
          <p14:tracePt t="77232" x="5827713" y="3451225"/>
          <p14:tracePt t="77238" x="5838825" y="3440113"/>
          <p14:tracePt t="77248" x="5849938" y="3417888"/>
          <p14:tracePt t="77254" x="5861050" y="3406775"/>
          <p14:tracePt t="77265" x="5883275" y="3395663"/>
          <p14:tracePt t="77271" x="5894388" y="3373438"/>
          <p14:tracePt t="77282" x="5905500" y="3362325"/>
          <p14:tracePt t="77287" x="5927725" y="3351213"/>
          <p14:tracePt t="77298" x="5938838" y="3327400"/>
          <p14:tracePt t="77304" x="5949950" y="3316288"/>
          <p14:tracePt t="77315" x="5961063" y="3305175"/>
          <p14:tracePt t="77321" x="5972175" y="3294063"/>
          <p14:tracePt t="77331" x="5983288" y="3271838"/>
          <p14:tracePt t="77338" x="5994400" y="3260725"/>
          <p14:tracePt t="77348" x="5994400" y="3238500"/>
          <p14:tracePt t="77353" x="6007100" y="3227388"/>
          <p14:tracePt t="77365" x="6007100" y="3216275"/>
          <p14:tracePt t="77370" x="6018213" y="3194050"/>
          <p14:tracePt t="77381" x="6018213" y="3171825"/>
          <p14:tracePt t="77386" x="6018213" y="3160713"/>
          <p14:tracePt t="77398" x="6029325" y="3136900"/>
          <p14:tracePt t="77399" x="6029325" y="3114675"/>
          <p14:tracePt t="77406" x="6040438" y="3092450"/>
          <p14:tracePt t="77414" x="6040438" y="3070225"/>
          <p14:tracePt t="77420" x="6040438" y="3048000"/>
          <p14:tracePt t="77431" x="6040438" y="3014663"/>
          <p14:tracePt t="77437" x="6040438" y="2992438"/>
          <p14:tracePt t="77448" x="6040438" y="2970213"/>
          <p14:tracePt t="77453" x="6040438" y="2946400"/>
          <p14:tracePt t="77464" x="6040438" y="2924175"/>
          <p14:tracePt t="77470" x="6029325" y="2901950"/>
          <p14:tracePt t="77481" x="6018213" y="2879725"/>
          <p14:tracePt t="77487" x="6018213" y="2857500"/>
          <p14:tracePt t="77498" x="6007100" y="2846388"/>
          <p14:tracePt t="77504" x="5994400" y="2824163"/>
          <p14:tracePt t="77514" x="5994400" y="2813050"/>
          <p14:tracePt t="77519" x="5983288" y="2790825"/>
          <p14:tracePt t="77531" x="5983288" y="2779713"/>
          <p14:tracePt t="77536" x="5972175" y="2768600"/>
          <p14:tracePt t="77548" x="5972175" y="2744788"/>
          <p14:tracePt t="77553" x="5972175" y="2733675"/>
          <p14:tracePt t="77564" x="5972175" y="2722563"/>
          <p14:tracePt t="77570" x="5961063" y="2711450"/>
          <p14:tracePt t="77581" x="5961063" y="2700338"/>
          <p14:tracePt t="77586" x="5961063" y="2689225"/>
          <p14:tracePt t="77598" x="5961063" y="2667000"/>
          <p14:tracePt t="77614" x="5961063" y="2655888"/>
          <p14:tracePt t="77616" x="5961063" y="2644775"/>
          <p14:tracePt t="77622" x="5961063" y="2633663"/>
          <p14:tracePt t="77631" x="5961063" y="2622550"/>
          <p14:tracePt t="77637" x="5961063" y="2611438"/>
          <p14:tracePt t="77647" x="5961063" y="2600325"/>
          <p14:tracePt t="77653" x="5949950" y="2589213"/>
          <p14:tracePt t="77664" x="5949950" y="2578100"/>
          <p14:tracePt t="77669" x="5949950" y="2565400"/>
          <p14:tracePt t="77681" x="5949950" y="2554288"/>
          <p14:tracePt t="77686" x="5949950" y="2543175"/>
          <p14:tracePt t="77697" x="5938838" y="2543175"/>
          <p14:tracePt t="77702" x="5938838" y="2532063"/>
          <p14:tracePt t="77714" x="5938838" y="2520950"/>
          <p14:tracePt t="77719" x="5938838" y="2509838"/>
          <p14:tracePt t="77731" x="5927725" y="2509838"/>
          <p14:tracePt t="77736" x="5927725" y="2498725"/>
          <p14:tracePt t="77753" x="5927725" y="2487613"/>
          <p14:tracePt t="77885" x="5927725" y="2476500"/>
          <p14:tracePt t="77892" x="5916613" y="2476500"/>
          <p14:tracePt t="77899" x="5916613" y="2465388"/>
          <p14:tracePt t="77916" x="5905500" y="2454275"/>
          <p14:tracePt t="77924" x="5905500" y="2443163"/>
          <p14:tracePt t="77940" x="5894388" y="2432050"/>
          <p14:tracePt t="77949" x="5894388" y="2420938"/>
          <p14:tracePt t="77964" x="5883275" y="2409825"/>
          <p14:tracePt t="77980" x="5883275" y="2398713"/>
          <p14:tracePt t="77996" x="5872163" y="2387600"/>
          <p14:tracePt t="78020" x="5872163" y="2374900"/>
          <p14:tracePt t="78036" x="5861050" y="2363788"/>
          <p14:tracePt t="78060" x="5861050" y="2352675"/>
          <p14:tracePt t="78076" x="5849938" y="2352675"/>
          <p14:tracePt t="78085" x="5849938" y="2341563"/>
          <p14:tracePt t="78102" x="5849938" y="2330450"/>
          <p14:tracePt t="78118" x="5838825" y="2319338"/>
          <p14:tracePt t="78123" x="5838825" y="2308225"/>
          <p14:tracePt t="78131" x="5838825" y="2297113"/>
          <p14:tracePt t="78139" x="5827713" y="2286000"/>
          <p14:tracePt t="78151" x="5827713" y="2274888"/>
          <p14:tracePt t="78164" x="5816600" y="2263775"/>
          <p14:tracePt t="78172" x="5816600" y="2252663"/>
          <p14:tracePt t="78179" x="5803900" y="2252663"/>
          <p14:tracePt t="78187" x="5803900" y="2241550"/>
          <p14:tracePt t="78204" x="5803900" y="2230438"/>
          <p14:tracePt t="78212" x="5792788" y="2230438"/>
          <p14:tracePt t="78228" x="5792788" y="2219325"/>
          <p14:tracePt t="78252" x="5781675" y="2219325"/>
          <p14:tracePt t="78268" x="5781675" y="2208213"/>
          <p14:tracePt t="78380" x="5781675" y="2197100"/>
          <p14:tracePt t="78387" x="5770563" y="2197100"/>
          <p14:tracePt t="79097" x="5759450" y="2197100"/>
          <p14:tracePt t="79200" x="5759450" y="2208213"/>
          <p14:tracePt t="79656" x="5748338" y="2208213"/>
          <p14:tracePt t="79666" x="5737225" y="2208213"/>
          <p14:tracePt t="79672" x="5726113" y="2208213"/>
          <p14:tracePt t="79680" x="5715000" y="2208213"/>
          <p14:tracePt t="79687" x="5703888" y="2208213"/>
          <p14:tracePt t="79699" x="5692775" y="2208213"/>
          <p14:tracePt t="79712" x="5681663" y="2208213"/>
          <p14:tracePt t="79728" x="5670550" y="2208213"/>
          <p14:tracePt t="79784" x="5659438" y="2208213"/>
          <p14:tracePt t="80087" x="5670550" y="2208213"/>
          <p14:tracePt t="80231" x="5681663" y="2219325"/>
          <p14:tracePt t="80287" x="5692775" y="2219325"/>
          <p14:tracePt t="80327" x="5692775" y="2230438"/>
          <p14:tracePt t="80838" x="5692775" y="2241550"/>
          <p14:tracePt t="80846" x="5703888" y="2241550"/>
          <p14:tracePt t="80878" x="5703888" y="2252663"/>
          <p14:tracePt t="82538" x="5703888" y="2263775"/>
          <p14:tracePt t="82556" x="5703888" y="2274888"/>
          <p14:tracePt t="82562" x="5703888" y="2286000"/>
          <p14:tracePt t="82571" x="5692775" y="2297113"/>
          <p14:tracePt t="82578" x="5681663" y="2297113"/>
          <p14:tracePt t="82586" x="5681663" y="2319338"/>
          <p14:tracePt t="82594" x="5670550" y="2330450"/>
          <p14:tracePt t="82601" x="5670550" y="2341563"/>
          <p14:tracePt t="82610" x="5659438" y="2352675"/>
          <p14:tracePt t="82617" x="5648325" y="2363788"/>
          <p14:tracePt t="82625" x="5637213" y="2387600"/>
          <p14:tracePt t="82634" x="5626100" y="2398713"/>
          <p14:tracePt t="82651" x="5602288" y="2420938"/>
          <p14:tracePt t="82659" x="5602288" y="2432050"/>
          <p14:tracePt t="82665" x="5591175" y="2443163"/>
          <p14:tracePt t="82674" x="5580063" y="2454275"/>
          <p14:tracePt t="82681" x="5568950" y="2465388"/>
          <p14:tracePt t="82690" x="5557838" y="2476500"/>
          <p14:tracePt t="82698" x="5546725" y="2487613"/>
          <p14:tracePt t="82707" x="5546725" y="2498725"/>
          <p14:tracePt t="82714" x="5535613" y="2509838"/>
          <p14:tracePt t="82721" x="5524500" y="2520950"/>
          <p14:tracePt t="82738" x="5513388" y="2532063"/>
          <p14:tracePt t="82753" x="5502275" y="2532063"/>
          <p14:tracePt t="82761" x="5502275" y="2543175"/>
          <p14:tracePt t="82803" x="5502275" y="2554288"/>
          <p14:tracePt t="82810" x="5491163" y="2554288"/>
          <p14:tracePt t="83050" x="5491163" y="2565400"/>
          <p14:tracePt t="83106" x="5491163" y="2578100"/>
          <p14:tracePt t="83154" x="5491163" y="2589213"/>
          <p14:tracePt t="83178" x="5480050" y="2589213"/>
          <p14:tracePt t="83201" x="5468938" y="2589213"/>
          <p14:tracePt t="83225" x="5457825" y="2600325"/>
          <p14:tracePt t="83249" x="5446713" y="2600325"/>
          <p14:tracePt t="83273" x="5435600" y="2600325"/>
          <p14:tracePt t="83282" x="5435600" y="2611438"/>
          <p14:tracePt t="83299" x="5422900" y="2611438"/>
          <p14:tracePt t="83314" x="5411788" y="2622550"/>
          <p14:tracePt t="83345" x="5400675" y="2633663"/>
          <p14:tracePt t="83369" x="5389563" y="2633663"/>
          <p14:tracePt t="83393" x="5378450" y="2644775"/>
          <p14:tracePt t="83409" x="5367338" y="2644775"/>
          <p14:tracePt t="83425" x="5356225" y="2655888"/>
          <p14:tracePt t="83441" x="5345113" y="2655888"/>
          <p14:tracePt t="83464" x="5334000" y="2655888"/>
          <p14:tracePt t="83489" x="5322888" y="2667000"/>
          <p14:tracePt t="83504" x="5311775" y="2667000"/>
          <p14:tracePt t="83537" x="5300663" y="2667000"/>
          <p14:tracePt t="83569" x="5289550" y="2667000"/>
          <p14:tracePt t="83576" x="5289550" y="2678113"/>
          <p14:tracePt t="83600" x="5278438" y="2678113"/>
          <p14:tracePt t="83624" x="5267325" y="2678113"/>
          <p14:tracePt t="83640" x="5256213" y="2678113"/>
          <p14:tracePt t="83664" x="5245100" y="2689225"/>
          <p14:tracePt t="83689" x="5232400" y="2689225"/>
          <p14:tracePt t="83704" x="5221288" y="2689225"/>
          <p14:tracePt t="83736" x="5210175" y="2689225"/>
          <p14:tracePt t="83776" x="5199063" y="2689225"/>
          <p14:tracePt t="83792" x="5199063" y="2700338"/>
          <p14:tracePt t="83872" x="5187950" y="2700338"/>
          <p14:tracePt t="83944" x="5176838" y="2700338"/>
          <p14:tracePt t="85245" x="5165725" y="2700338"/>
          <p14:tracePt t="85285" x="5154613" y="2700338"/>
          <p14:tracePt t="85349" x="5143500" y="2700338"/>
          <p14:tracePt t="85884" x="5143500" y="2689225"/>
          <p14:tracePt t="85932" x="5132388" y="2689225"/>
          <p14:tracePt t="86052" x="5121275" y="2689225"/>
          <p14:tracePt t="86396" x="5110163" y="2689225"/>
          <p14:tracePt t="86563" x="5099050" y="2689225"/>
          <p14:tracePt t="86619" x="5087938" y="2689225"/>
          <p14:tracePt t="86731" x="5076825" y="2689225"/>
          <p14:tracePt t="90441" x="5076825" y="2700338"/>
          <p14:tracePt t="90448" x="5065713" y="2700338"/>
          <p14:tracePt t="90489" x="5054600" y="2700338"/>
          <p14:tracePt t="90512" x="5041900" y="2711450"/>
          <p14:tracePt t="90553" x="5030788" y="2711450"/>
          <p14:tracePt t="90576" x="5030788" y="2722563"/>
          <p14:tracePt t="90608" x="5030788" y="2733675"/>
          <p14:tracePt t="90618" x="5019675" y="2733675"/>
          <p14:tracePt t="90640" x="5019675" y="2744788"/>
          <p14:tracePt t="90648" x="5008563" y="2744788"/>
          <p14:tracePt t="90656" x="5008563" y="2755900"/>
          <p14:tracePt t="90680" x="4997450" y="2755900"/>
          <p14:tracePt t="90688" x="4997450" y="2768600"/>
          <p14:tracePt t="90712" x="4986338" y="2768600"/>
          <p14:tracePt t="90720" x="4986338" y="2779713"/>
          <p14:tracePt t="90736" x="4975225" y="2779713"/>
          <p14:tracePt t="90752" x="4964113" y="2790825"/>
          <p14:tracePt t="90760" x="4964113" y="2801938"/>
          <p14:tracePt t="90776" x="4953000" y="2813050"/>
          <p14:tracePt t="90785" x="4941888" y="2824163"/>
          <p14:tracePt t="90802" x="4941888" y="2835275"/>
          <p14:tracePt t="90808" x="4930775" y="2846388"/>
          <p14:tracePt t="90817" x="4919663" y="2846388"/>
          <p14:tracePt t="90824" x="4919663" y="2857500"/>
          <p14:tracePt t="90832" x="4908550" y="2868613"/>
          <p14:tracePt t="90848" x="4897438" y="2879725"/>
          <p14:tracePt t="90856" x="4897438" y="2890838"/>
          <p14:tracePt t="90864" x="4886325" y="2901950"/>
          <p14:tracePt t="90871" x="4875213" y="2901950"/>
          <p14:tracePt t="90879" x="4875213" y="2913063"/>
          <p14:tracePt t="90888" x="4864100" y="2924175"/>
          <p14:tracePt t="90896" x="4851400" y="2935288"/>
          <p14:tracePt t="90913" x="4840288" y="2946400"/>
          <p14:tracePt t="90920" x="4829175" y="2946400"/>
          <p14:tracePt t="90928" x="4829175" y="2959100"/>
          <p14:tracePt t="90935" x="4818063" y="2970213"/>
          <p14:tracePt t="90944" x="4806950" y="2970213"/>
          <p14:tracePt t="90951" x="4806950" y="2981325"/>
          <p14:tracePt t="90959" x="4795838" y="2992438"/>
          <p14:tracePt t="90967" x="4784725" y="3003550"/>
          <p14:tracePt t="90975" x="4784725" y="3014663"/>
          <p14:tracePt t="90984" x="4773613" y="3014663"/>
          <p14:tracePt t="90991" x="4762500" y="3025775"/>
          <p14:tracePt t="91000" x="4762500" y="3036888"/>
          <p14:tracePt t="91007" x="4762500" y="3048000"/>
          <p14:tracePt t="91017" x="4751388" y="3070225"/>
          <p14:tracePt t="91023" x="4751388" y="3081338"/>
          <p14:tracePt t="91727" x="4740275" y="3092450"/>
          <p14:tracePt t="91735" x="4740275" y="3114675"/>
          <p14:tracePt t="91742" x="4729163" y="3125788"/>
          <p14:tracePt t="91750" x="4706938" y="3149600"/>
          <p14:tracePt t="91760" x="4695825" y="3171825"/>
          <p14:tracePt t="91766" x="4673600" y="3205163"/>
          <p14:tracePt t="91776" x="4649788" y="3227388"/>
          <p14:tracePt t="91782" x="4627563" y="3249613"/>
          <p14:tracePt t="91793" x="4605338" y="3282950"/>
          <p14:tracePt t="91798" x="4583113" y="3316288"/>
          <p14:tracePt t="91810" x="4560888" y="3351213"/>
          <p14:tracePt t="91814" x="4538663" y="3384550"/>
          <p14:tracePt t="91826" x="4516438" y="3417888"/>
          <p14:tracePt t="91832" x="4505325" y="3440113"/>
          <p14:tracePt t="91843" x="4483100" y="3473450"/>
          <p14:tracePt t="91847" x="4459288" y="3495675"/>
          <p14:tracePt t="91859" x="4448175" y="3541713"/>
          <p14:tracePt t="91865" x="4414838" y="3575050"/>
          <p14:tracePt t="91876" x="4403725" y="3608388"/>
          <p14:tracePt t="91882" x="4392613" y="3630613"/>
          <p14:tracePt t="91893" x="4370388" y="3675063"/>
          <p14:tracePt t="91899" x="4359275" y="3708400"/>
          <p14:tracePt t="91909" x="4337050" y="3743325"/>
          <p14:tracePt t="91915" x="4325938" y="3765550"/>
          <p14:tracePt t="91926" x="4303713" y="3798888"/>
          <p14:tracePt t="91931" x="4303713" y="3821113"/>
          <p14:tracePt t="91942" x="4279900" y="3843338"/>
          <p14:tracePt t="91943" x="4268788" y="3876675"/>
          <p14:tracePt t="91951" x="4246563" y="3898900"/>
          <p14:tracePt t="91959" x="4235450" y="3933825"/>
          <p14:tracePt t="91966" x="4213225" y="3956050"/>
          <p14:tracePt t="91976" x="4202113" y="3978275"/>
          <p14:tracePt t="91982" x="4179888" y="4011613"/>
          <p14:tracePt t="91992" x="4168775" y="4033838"/>
          <p14:tracePt t="91998" x="4157663" y="4056063"/>
          <p14:tracePt t="92009" x="4135438" y="4078288"/>
          <p14:tracePt t="92015" x="4124325" y="4102100"/>
          <p14:tracePt t="92026" x="4113213" y="4135438"/>
          <p14:tracePt t="92032" x="4089400" y="4157663"/>
          <p14:tracePt t="92042" x="4078288" y="4168775"/>
          <p14:tracePt t="92048" x="4067175" y="4202113"/>
          <p14:tracePt t="92059" x="4056063" y="4224338"/>
          <p14:tracePt t="92065" x="4044950" y="4235450"/>
          <p14:tracePt t="92075" x="4033838" y="4257675"/>
          <p14:tracePt t="92081" x="4022725" y="4268788"/>
          <p14:tracePt t="92092" x="4022725" y="4292600"/>
          <p14:tracePt t="92097" x="4000500" y="4303713"/>
          <p14:tracePt t="92109" x="3989388" y="4314825"/>
          <p14:tracePt t="92114" x="3989388" y="4325938"/>
          <p14:tracePt t="92126" x="3978275" y="4337050"/>
          <p14:tracePt t="92132" x="3967163" y="4337050"/>
          <p14:tracePt t="92143" x="3956050" y="4348163"/>
          <p14:tracePt t="92144" x="3944938" y="4359275"/>
          <p14:tracePt t="92159" x="3933825" y="4370388"/>
          <p14:tracePt t="92166" x="3922713" y="4370388"/>
          <p14:tracePt t="92175" x="3911600" y="4370388"/>
          <p14:tracePt t="92181" x="3898900" y="4381500"/>
          <p14:tracePt t="92192" x="3887788" y="4381500"/>
          <p14:tracePt t="92198" x="3876675" y="4392613"/>
          <p14:tracePt t="92208" x="3876675" y="4403725"/>
          <p14:tracePt t="92214" x="3865563" y="4403725"/>
          <p14:tracePt t="92225" x="3854450" y="4414838"/>
          <p14:tracePt t="92231" x="3843338" y="4414838"/>
          <p14:tracePt t="92242" x="3832225" y="4425950"/>
          <p14:tracePt t="92248" x="3821113" y="4425950"/>
          <p14:tracePt t="92258" x="3810000" y="4437063"/>
          <p14:tracePt t="92264" x="3798888" y="4448175"/>
          <p14:tracePt t="92275" x="3787775" y="4448175"/>
          <p14:tracePt t="92280" x="3776663" y="4459288"/>
          <p14:tracePt t="92292" x="3765550" y="4459288"/>
          <p14:tracePt t="92296" x="3765550" y="4470400"/>
          <p14:tracePt t="92309" x="3754438" y="4470400"/>
          <p14:tracePt t="92310" x="3743325" y="4470400"/>
          <p14:tracePt t="92317" x="3732213" y="4470400"/>
          <p14:tracePt t="92326" x="3732213" y="4483100"/>
          <p14:tracePt t="92333" x="3721100" y="4483100"/>
          <p14:tracePt t="92349" x="3721100" y="4494213"/>
          <p14:tracePt t="92358" x="3708400" y="4494213"/>
          <p14:tracePt t="92392" x="3697288" y="4494213"/>
          <p14:tracePt t="92398" x="3697288" y="4505325"/>
          <p14:tracePt t="92493" x="3686175" y="4505325"/>
          <p14:tracePt t="94720" x="3686175" y="4494213"/>
          <p14:tracePt t="94728" x="3686175" y="4483100"/>
          <p14:tracePt t="94745" x="3686175" y="4470400"/>
          <p14:tracePt t="94754" x="3686175" y="4459288"/>
          <p14:tracePt t="94760" x="3697288" y="4448175"/>
          <p14:tracePt t="94768" x="3708400" y="4425950"/>
          <p14:tracePt t="94777" x="3721100" y="4403725"/>
          <p14:tracePt t="94784" x="3743325" y="4381500"/>
          <p14:tracePt t="94792" x="3754438" y="4359275"/>
          <p14:tracePt t="94800" x="3765550" y="4337050"/>
          <p14:tracePt t="94808" x="3798888" y="4303713"/>
          <p14:tracePt t="94816" x="3821113" y="4268788"/>
          <p14:tracePt t="94824" x="3843338" y="4246563"/>
          <p14:tracePt t="94832" x="3854450" y="4224338"/>
          <p14:tracePt t="94840" x="3887788" y="4191000"/>
          <p14:tracePt t="94848" x="3911600" y="4168775"/>
          <p14:tracePt t="94857" x="3933825" y="4135438"/>
          <p14:tracePt t="94864" x="3956050" y="4089400"/>
          <p14:tracePt t="94874" x="3978275" y="4056063"/>
          <p14:tracePt t="94880" x="4011613" y="4022725"/>
          <p14:tracePt t="94890" x="4044950" y="3978275"/>
          <p14:tracePt t="94897" x="4078288" y="3933825"/>
          <p14:tracePt t="94906" x="4113213" y="3887788"/>
          <p14:tracePt t="94913" x="4146550" y="3843338"/>
          <p14:tracePt t="94922" x="4179888" y="3798888"/>
          <p14:tracePt t="94928" x="4213225" y="3754438"/>
          <p14:tracePt t="94938" x="4246563" y="3708400"/>
          <p14:tracePt t="94945" x="4257675" y="3697288"/>
          <p14:tracePt t="94955" x="4292600" y="3652838"/>
          <p14:tracePt t="94961" x="4314825" y="3630613"/>
          <p14:tracePt t="94972" x="4337050" y="3608388"/>
          <p14:tracePt t="94977" x="4359275" y="3586163"/>
          <p14:tracePt t="94988" x="4381500" y="3563938"/>
          <p14:tracePt t="94994" x="4403725" y="3541713"/>
          <p14:tracePt t="95005" x="4425950" y="3517900"/>
          <p14:tracePt t="95011" x="4437063" y="3495675"/>
          <p14:tracePt t="95022" x="4459288" y="3473450"/>
          <p14:tracePt t="95027" x="4483100" y="3462338"/>
          <p14:tracePt t="95039" x="4505325" y="3440113"/>
          <p14:tracePt t="95044" x="4527550" y="3429000"/>
          <p14:tracePt t="95055" x="4538663" y="3406775"/>
          <p14:tracePt t="95062" x="4560888" y="3395663"/>
          <p14:tracePt t="95072" x="4583113" y="3384550"/>
          <p14:tracePt t="95077" x="4594225" y="3373438"/>
          <p14:tracePt t="95088" x="4616450" y="3351213"/>
          <p14:tracePt t="95094" x="4627563" y="3340100"/>
          <p14:tracePt t="95105" x="4638675" y="3327400"/>
          <p14:tracePt t="95106" x="4649788" y="3316288"/>
          <p14:tracePt t="95113" x="4660900" y="3316288"/>
          <p14:tracePt t="95121" x="4673600" y="3305175"/>
          <p14:tracePt t="95128" x="4684713" y="3294063"/>
          <p14:tracePt t="95138" x="4695825" y="3282950"/>
          <p14:tracePt t="95144" x="4706938" y="3271838"/>
          <p14:tracePt t="95154" x="4718050" y="3271838"/>
          <p14:tracePt t="95160" x="4729163" y="3260725"/>
          <p14:tracePt t="95171" x="4740275" y="3260725"/>
          <p14:tracePt t="95177" x="4740275" y="3249613"/>
          <p14:tracePt t="95188" x="4751388" y="3249613"/>
          <p14:tracePt t="95204" x="4762500" y="3249613"/>
          <p14:tracePt t="95226" x="4762500" y="3238500"/>
          <p14:tracePt t="95240" x="4773613" y="3238500"/>
          <p14:tracePt t="95671" x="4773613" y="3227388"/>
          <p14:tracePt t="95680" x="4784725" y="3227388"/>
          <p14:tracePt t="95686" x="4795838" y="3216275"/>
          <p14:tracePt t="95703" x="4806950" y="3216275"/>
          <p14:tracePt t="95719" x="4818063" y="3205163"/>
          <p14:tracePt t="95735" x="4829175" y="3194050"/>
          <p14:tracePt t="95742" x="4840288" y="3194050"/>
          <p14:tracePt t="95767" x="4851400" y="3182938"/>
          <p14:tracePt t="95783" x="4864100" y="3182938"/>
          <p14:tracePt t="95807" x="4875213" y="3171825"/>
          <p14:tracePt t="95839" x="4886325" y="3171825"/>
          <p14:tracePt t="95855" x="4886325" y="3160713"/>
          <p14:tracePt t="95871" x="4897438" y="3160713"/>
          <p14:tracePt t="95887" x="4897438" y="3149600"/>
          <p14:tracePt t="95911" x="4908550" y="3149600"/>
          <p14:tracePt t="95919" x="4908550" y="3136900"/>
          <p14:tracePt t="95943" x="4919663" y="3125788"/>
          <p14:tracePt t="95951" x="4919663" y="3114675"/>
          <p14:tracePt t="95966" x="4919663" y="3103563"/>
          <p14:tracePt t="95974" x="4930775" y="3092450"/>
          <p14:tracePt t="95982" x="4930775" y="3081338"/>
          <p14:tracePt t="95990" x="4930775" y="3070225"/>
          <p14:tracePt t="95998" x="4941888" y="3059113"/>
          <p14:tracePt t="96006" x="4941888" y="3048000"/>
          <p14:tracePt t="96014" x="4941888" y="3036888"/>
          <p14:tracePt t="96022" x="4953000" y="3036888"/>
          <p14:tracePt t="96031" x="4953000" y="3025775"/>
          <p14:tracePt t="96038" x="4953000" y="3014663"/>
          <p14:tracePt t="96047" x="4953000" y="3003550"/>
          <p14:tracePt t="96065" x="4953000" y="2992438"/>
          <p14:tracePt t="96071" x="4953000" y="2981325"/>
          <p14:tracePt t="96086" x="4941888" y="2970213"/>
          <p14:tracePt t="96094" x="4941888" y="2959100"/>
          <p14:tracePt t="96102" x="4930775" y="2946400"/>
          <p14:tracePt t="96118" x="4919663" y="2935288"/>
          <p14:tracePt t="96126" x="4919663" y="2924175"/>
          <p14:tracePt t="96142" x="4908550" y="2913063"/>
          <p14:tracePt t="96166" x="4897438" y="2901950"/>
          <p14:tracePt t="96190" x="4886325" y="2901950"/>
          <p14:tracePt t="96199" x="4886325" y="2890838"/>
          <p14:tracePt t="96438" x="4886325" y="2901950"/>
          <p14:tracePt t="96446" x="4886325" y="2924175"/>
          <p14:tracePt t="96454" x="4886325" y="2935288"/>
          <p14:tracePt t="96461" x="4886325" y="2946400"/>
          <p14:tracePt t="96470" x="4886325" y="2970213"/>
          <p14:tracePt t="96477" x="4897438" y="2981325"/>
          <p14:tracePt t="96486" x="4897438" y="3003550"/>
          <p14:tracePt t="96493" x="4897438" y="3025775"/>
          <p14:tracePt t="96501" x="4908550" y="3036888"/>
          <p14:tracePt t="96509" x="4908550" y="3048000"/>
          <p14:tracePt t="96518" x="4908550" y="3059113"/>
          <p14:tracePt t="96534" x="4919663" y="3070225"/>
          <p14:tracePt t="96542" x="4919663" y="3081338"/>
          <p14:tracePt t="96558" x="4919663" y="3092450"/>
          <p14:tracePt t="96582" x="4919663" y="3103563"/>
          <p14:tracePt t="97260" x="4930775" y="3103563"/>
          <p14:tracePt t="97269" x="4941888" y="3103563"/>
          <p14:tracePt t="97275" x="4964113" y="3103563"/>
          <p14:tracePt t="97284" x="4975225" y="3103563"/>
          <p14:tracePt t="97292" x="4997450" y="3103563"/>
          <p14:tracePt t="97299" x="5008563" y="3103563"/>
          <p14:tracePt t="97310" x="5030788" y="3103563"/>
          <p14:tracePt t="97316" x="5041900" y="3103563"/>
          <p14:tracePt t="97326" x="5054600" y="3103563"/>
          <p14:tracePt t="97332" x="5076825" y="3103563"/>
          <p14:tracePt t="97343" x="5087938" y="3103563"/>
          <p14:tracePt t="97355" x="5099050" y="3103563"/>
          <p14:tracePt t="97363" x="5110163" y="3103563"/>
          <p14:tracePt t="97372" x="5110163" y="3092450"/>
          <p14:tracePt t="97379" x="5121275" y="3092450"/>
          <p14:tracePt t="97395" x="5132388" y="3092450"/>
          <p14:tracePt t="97411" x="5143500" y="3081338"/>
          <p14:tracePt t="97428" x="5154613" y="3081338"/>
          <p14:tracePt t="97443" x="5165725" y="3081338"/>
          <p14:tracePt t="97461" x="5176838" y="3070225"/>
          <p14:tracePt t="97483" x="5187950" y="3070225"/>
          <p14:tracePt t="97500" x="5199063" y="3059113"/>
          <p14:tracePt t="97524" x="5210175" y="3048000"/>
          <p14:tracePt t="97556" x="5221288" y="3036888"/>
          <p14:tracePt t="97571" x="5232400" y="3036888"/>
          <p14:tracePt t="97652" x="5232400" y="3025775"/>
          <p14:tracePt t="98123" x="5245100" y="3025775"/>
          <p14:tracePt t="98133" x="5256213" y="3025775"/>
          <p14:tracePt t="98138" x="5278438" y="3025775"/>
          <p14:tracePt t="98147" x="5311775" y="3014663"/>
          <p14:tracePt t="98155" x="5334000" y="3003550"/>
          <p14:tracePt t="98163" x="5356225" y="3003550"/>
          <p14:tracePt t="98171" x="5389563" y="3003550"/>
          <p14:tracePt t="98178" x="5422900" y="3003550"/>
          <p14:tracePt t="98186" x="5446713" y="2992438"/>
          <p14:tracePt t="98194" x="5480050" y="2992438"/>
          <p14:tracePt t="98202" x="5502275" y="2992438"/>
          <p14:tracePt t="98210" x="5524500" y="2992438"/>
          <p14:tracePt t="98219" x="5557838" y="2992438"/>
          <p14:tracePt t="98226" x="5580063" y="2992438"/>
          <p14:tracePt t="98235" x="5602288" y="2992438"/>
          <p14:tracePt t="98242" x="5626100" y="2992438"/>
          <p14:tracePt t="98251" x="5648325" y="2992438"/>
          <p14:tracePt t="98258" x="5670550" y="2992438"/>
          <p14:tracePt t="98266" x="5692775" y="2992438"/>
          <p14:tracePt t="98273" x="5715000" y="2992438"/>
          <p14:tracePt t="98286" x="5737225" y="2981325"/>
          <p14:tracePt t="98291" x="5759450" y="2981325"/>
          <p14:tracePt t="98298" x="5781675" y="2981325"/>
          <p14:tracePt t="98306" x="5816600" y="2970213"/>
          <p14:tracePt t="98314" x="5838825" y="2970213"/>
          <p14:tracePt t="98322" x="5849938" y="2970213"/>
          <p14:tracePt t="98330" x="5872163" y="2970213"/>
          <p14:tracePt t="98337" x="5894388" y="2959100"/>
          <p14:tracePt t="98346" x="5916613" y="2959100"/>
          <p14:tracePt t="98353" x="5938838" y="2959100"/>
          <p14:tracePt t="98362" x="5949950" y="2959100"/>
          <p14:tracePt t="98369" x="5972175" y="2959100"/>
          <p14:tracePt t="98378" x="5983288" y="2959100"/>
          <p14:tracePt t="98386" x="6007100" y="2959100"/>
          <p14:tracePt t="98393" x="6018213" y="2959100"/>
          <p14:tracePt t="98403" x="6029325" y="2959100"/>
          <p14:tracePt t="98409" x="6040438" y="2959100"/>
          <p14:tracePt t="98420" x="6051550" y="2959100"/>
          <p14:tracePt t="98426" x="6073775" y="2959100"/>
          <p14:tracePt t="98435" x="6084888" y="2959100"/>
          <p14:tracePt t="98441" x="6096000" y="2959100"/>
          <p14:tracePt t="98452" x="6107113" y="2959100"/>
          <p14:tracePt t="98458" x="6129338" y="2959100"/>
          <p14:tracePt t="98467" x="6140450" y="2959100"/>
          <p14:tracePt t="98474" x="6151563" y="2959100"/>
          <p14:tracePt t="98484" x="6162675" y="2959100"/>
          <p14:tracePt t="98490" x="6173788" y="2959100"/>
          <p14:tracePt t="98501" x="6184900" y="2959100"/>
          <p14:tracePt t="98506" x="6197600" y="2959100"/>
          <p14:tracePt t="98518" x="6208713" y="2970213"/>
          <p14:tracePt t="98524" x="6219825" y="2970213"/>
          <p14:tracePt t="98534" x="6230938" y="2970213"/>
          <p14:tracePt t="98551" x="6242050" y="2970213"/>
          <p14:tracePt t="98555" x="6242050" y="2981325"/>
          <p14:tracePt t="98567" x="6253163" y="2981325"/>
          <p14:tracePt t="98588" x="6264275" y="2981325"/>
          <p14:tracePt t="98617" x="6264275" y="2992438"/>
          <p14:tracePt t="98681" x="6275388" y="3003550"/>
          <p14:tracePt t="98706" x="6275388" y="3014663"/>
          <p14:tracePt t="98721" x="6286500" y="3014663"/>
          <p14:tracePt t="98729" x="6286500" y="3025775"/>
          <p14:tracePt t="98746" x="6297613" y="3025775"/>
          <p14:tracePt t="98753" x="6297613" y="3036888"/>
          <p14:tracePt t="98769" x="6297613" y="3048000"/>
          <p14:tracePt t="98777" x="6308725" y="3048000"/>
          <p14:tracePt t="98793" x="6308725" y="3059113"/>
          <p14:tracePt t="98809" x="6319838" y="3059113"/>
          <p14:tracePt t="98817" x="6319838" y="3070225"/>
          <p14:tracePt t="98832" x="6330950" y="3070225"/>
          <p14:tracePt t="98841" x="6342063" y="3081338"/>
          <p14:tracePt t="98859" x="6353175" y="3081338"/>
          <p14:tracePt t="98865" x="6364288" y="3081338"/>
          <p14:tracePt t="98873" x="6364288" y="3092450"/>
          <p14:tracePt t="98881" x="6375400" y="3092450"/>
          <p14:tracePt t="98889" x="6388100" y="3092450"/>
          <p14:tracePt t="98896" x="6399213" y="3092450"/>
          <p14:tracePt t="98909" x="6410325" y="3092450"/>
          <p14:tracePt t="98913" x="6421438" y="3103563"/>
          <p14:tracePt t="98920" x="6443663" y="3103563"/>
          <p14:tracePt t="98928" x="6465888" y="3103563"/>
          <p14:tracePt t="98936" x="6477000" y="3103563"/>
          <p14:tracePt t="98944" x="6499225" y="3103563"/>
          <p14:tracePt t="98952" x="6521450" y="3103563"/>
          <p14:tracePt t="98960" x="6554788" y="3103563"/>
          <p14:tracePt t="98968" x="6565900" y="3103563"/>
          <p14:tracePt t="98976" x="6600825" y="3114675"/>
          <p14:tracePt t="98984" x="6623050" y="3114675"/>
          <p14:tracePt t="98992" x="6667500" y="3114675"/>
          <p14:tracePt t="99000" x="6700838" y="3114675"/>
          <p14:tracePt t="99009" x="6734175" y="3114675"/>
          <p14:tracePt t="99016" x="6769100" y="3114675"/>
          <p14:tracePt t="99026" x="6802438" y="3114675"/>
          <p14:tracePt t="99032" x="6846888" y="3114675"/>
          <p14:tracePt t="99043" x="6880225" y="3114675"/>
          <p14:tracePt t="99049" x="6924675" y="3114675"/>
          <p14:tracePt t="99058" x="6970713" y="3114675"/>
          <p14:tracePt t="99064" x="7015163" y="3103563"/>
          <p14:tracePt t="99074" x="7048500" y="3081338"/>
          <p14:tracePt t="99081" x="7092950" y="3070225"/>
          <p14:tracePt t="99090" x="7137400" y="3059113"/>
          <p14:tracePt t="99096" x="7183438" y="3036888"/>
          <p14:tracePt t="99107" x="7216775" y="3025775"/>
          <p14:tracePt t="99113" x="7261225" y="2992438"/>
          <p14:tracePt t="99124" x="7294563" y="2970213"/>
          <p14:tracePt t="99129" x="7340600" y="2946400"/>
          <p14:tracePt t="99140" x="7373938" y="2924175"/>
          <p14:tracePt t="99146" x="7407275" y="2901950"/>
          <p14:tracePt t="99157" x="7440613" y="2868613"/>
          <p14:tracePt t="99163" x="7462838" y="2835275"/>
          <p14:tracePt t="99173" x="7496175" y="2801938"/>
          <p14:tracePt t="99180" x="7518400" y="2768600"/>
          <p14:tracePt t="99190" x="7553325" y="2722563"/>
          <p14:tracePt t="99196" x="7575550" y="2689225"/>
          <p14:tracePt t="99207" x="7597775" y="2633663"/>
          <p14:tracePt t="99212" x="7631113" y="2578100"/>
          <p14:tracePt t="99223" x="7642225" y="2509838"/>
          <p14:tracePt t="99225" x="7664450" y="2443163"/>
          <p14:tracePt t="99233" x="7686675" y="2374900"/>
          <p14:tracePt t="99241" x="7697788" y="2308225"/>
          <p14:tracePt t="99248" x="7708900" y="2241550"/>
          <p14:tracePt t="99257" x="7708900" y="2173288"/>
          <p14:tracePt t="99263" x="7721600" y="2128838"/>
          <p14:tracePt t="99273" x="7721600" y="2106613"/>
          <p14:tracePt t="99279" x="7732713" y="2051050"/>
          <p14:tracePt t="99290" x="7732713" y="2017713"/>
          <p14:tracePt t="99296" x="7732713" y="1982788"/>
          <p14:tracePt t="99307" x="7732713" y="1949450"/>
          <p14:tracePt t="99312" x="7732713" y="1916113"/>
          <p14:tracePt t="99323" x="7732713" y="1871663"/>
          <p14:tracePt t="99329" x="7721600" y="1838325"/>
          <p14:tracePt t="99340" x="7708900" y="1803400"/>
          <p14:tracePt t="99346" x="7697788" y="1770063"/>
          <p14:tracePt t="99356" x="7686675" y="1736725"/>
          <p14:tracePt t="99362" x="7675563" y="1703388"/>
          <p14:tracePt t="99373" x="7664450" y="1681163"/>
          <p14:tracePt t="99379" x="7653338" y="1647825"/>
          <p14:tracePt t="99390" x="7642225" y="1625600"/>
          <p14:tracePt t="99393" x="7631113" y="1601788"/>
          <p14:tracePt t="99400" x="7620000" y="1579563"/>
          <p14:tracePt t="99408" x="7608888" y="1557338"/>
          <p14:tracePt t="99415" x="7597775" y="1546225"/>
          <p14:tracePt t="99424" x="7597775" y="1535113"/>
          <p14:tracePt t="99432" x="7597775" y="1524000"/>
          <p14:tracePt t="99441" x="7586663" y="1524000"/>
          <p14:tracePt t="99447" x="7586663" y="1512888"/>
          <p14:tracePt t="99552" x="7597775" y="1512888"/>
          <p14:tracePt t="99568" x="7597775" y="1524000"/>
          <p14:tracePt t="99576" x="7608888" y="1524000"/>
          <p14:tracePt t="99599" x="7620000" y="1524000"/>
          <p14:tracePt t="99631" x="7631113" y="1524000"/>
          <p14:tracePt t="99983" x="7631113" y="1512888"/>
          <p14:tracePt t="99990" x="7631113" y="1501775"/>
          <p14:tracePt t="99998" x="7631113" y="1490663"/>
          <p14:tracePt t="100006" x="7642225" y="1468438"/>
          <p14:tracePt t="100014" x="7653338" y="1435100"/>
          <p14:tracePt t="100023" x="7675563" y="1411288"/>
          <p14:tracePt t="100032" x="7697788" y="1366838"/>
          <p14:tracePt t="100039" x="7721600" y="1333500"/>
          <p14:tracePt t="100047" x="7743825" y="1289050"/>
          <p14:tracePt t="100055" x="7777163" y="1255713"/>
          <p14:tracePt t="100064" x="7799388" y="1209675"/>
          <p14:tracePt t="100071" x="7821613" y="1198563"/>
          <p14:tracePt t="100081" x="7854950" y="1143000"/>
          <p14:tracePt t="100087" x="7877175" y="1131888"/>
          <p14:tracePt t="100097" x="7899400" y="1098550"/>
          <p14:tracePt t="100102" x="7923213" y="1076325"/>
          <p14:tracePt t="100114" x="7956550" y="1065213"/>
          <p14:tracePt t="100118" x="7978775" y="1030288"/>
          <p14:tracePt t="100130" x="8001000" y="1019175"/>
          <p14:tracePt t="100135" x="8034338" y="1008063"/>
          <p14:tracePt t="100147" x="8056563" y="985838"/>
          <p14:tracePt t="100152" x="8078788" y="974725"/>
          <p14:tracePt t="100164" x="8124825" y="963613"/>
          <p14:tracePt t="100168" x="8135938" y="952500"/>
          <p14:tracePt t="100181" x="8169275" y="952500"/>
          <p14:tracePt t="100185" x="8202613" y="941388"/>
          <p14:tracePt t="100197" x="8224838" y="930275"/>
          <p14:tracePt t="100202" x="8247063" y="930275"/>
          <p14:tracePt t="100214" x="8304213" y="919163"/>
          <p14:tracePt t="100219" x="8337550" y="908050"/>
          <p14:tracePt t="100230" x="8348663" y="908050"/>
          <p14:tracePt t="100234" x="8393113" y="896938"/>
          <p14:tracePt t="100247" x="8426450" y="896938"/>
          <p14:tracePt t="100248" x="8459788" y="896938"/>
          <p14:tracePt t="100254" x="8505825" y="885825"/>
          <p14:tracePt t="100264" x="8516938" y="885825"/>
          <p14:tracePt t="100270" x="8572500" y="885825"/>
          <p14:tracePt t="100280" x="8605838" y="885825"/>
          <p14:tracePt t="100286" x="8650288" y="885825"/>
          <p14:tracePt t="100297" x="8696325" y="885825"/>
          <p14:tracePt t="100303" x="8729663" y="885825"/>
          <p14:tracePt t="100313" x="8774113" y="885825"/>
          <p14:tracePt t="100319" x="8818563" y="885825"/>
          <p14:tracePt t="100330" x="8851900" y="896938"/>
          <p14:tracePt t="100337" x="8909050" y="896938"/>
          <p14:tracePt t="100347" x="8942388" y="896938"/>
          <p14:tracePt t="100352" x="8986838" y="908050"/>
          <p14:tracePt t="100363" x="9031288" y="908050"/>
          <p14:tracePt t="100368" x="9077325" y="908050"/>
          <p14:tracePt t="100380" x="9088438" y="908050"/>
          <p14:tracePt t="100385" x="9121775" y="919163"/>
          <p14:tracePt t="100701" x="9132888" y="1535113"/>
          <p14:tracePt t="100708" x="9121775" y="1557338"/>
          <p14:tracePt t="100716" x="9110663" y="1590675"/>
          <p14:tracePt t="100724" x="9099550" y="1612900"/>
          <p14:tracePt t="100732" x="9099550" y="1636713"/>
          <p14:tracePt t="100740" x="9088438" y="1658938"/>
          <p14:tracePt t="100748" x="9077325" y="1681163"/>
          <p14:tracePt t="100756" x="9066213" y="1692275"/>
          <p14:tracePt t="100764" x="9066213" y="1714500"/>
          <p14:tracePt t="100772" x="9055100" y="1736725"/>
          <p14:tracePt t="100780" x="9042400" y="1747838"/>
          <p14:tracePt t="100788" x="9031288" y="1758950"/>
          <p14:tracePt t="100796" x="9020175" y="1770063"/>
          <p14:tracePt t="100804" x="9009063" y="1792288"/>
          <p14:tracePt t="100813" x="8997950" y="1803400"/>
          <p14:tracePt t="100820" x="8986838" y="1816100"/>
          <p14:tracePt t="100829" x="8964613" y="1838325"/>
          <p14:tracePt t="100836" x="8953500" y="1849438"/>
          <p14:tracePt t="100844" x="8942388" y="1849438"/>
          <p14:tracePt t="100852" x="8931275" y="1860550"/>
          <p14:tracePt t="100861" x="8931275" y="1871663"/>
          <p14:tracePt t="100868" x="8920163" y="1882775"/>
          <p14:tracePt t="100876" x="8920163" y="1893888"/>
          <p14:tracePt t="100892" x="8909050" y="1905000"/>
          <p14:tracePt t="100925" x="8909050" y="1916113"/>
          <p14:tracePt t="100949" x="8897938" y="1927225"/>
          <p14:tracePt t="100956" x="8897938" y="1938338"/>
          <p14:tracePt t="100973" x="8886825" y="1949450"/>
          <p14:tracePt t="100988" x="8875713" y="1960563"/>
          <p14:tracePt t="101004" x="8864600" y="1971675"/>
          <p14:tracePt t="101036" x="8851900" y="1982788"/>
          <p14:tracePt t="101572" x="8818563" y="1982788"/>
          <p14:tracePt t="101580" x="8796338" y="2006600"/>
          <p14:tracePt t="101587" x="8751888" y="2039938"/>
          <p14:tracePt t="101595" x="8707438" y="2073275"/>
          <p14:tracePt t="101603" x="8650288" y="2128838"/>
          <p14:tracePt t="101611" x="8483600" y="2274888"/>
          <p14:tracePt t="101619" x="8326438" y="2398713"/>
          <p14:tracePt t="101627" x="8158163" y="2554288"/>
          <p14:tracePt t="101635" x="7945438" y="2711450"/>
          <p14:tracePt t="101643" x="7708900" y="2901950"/>
          <p14:tracePt t="101651" x="7473950" y="3092450"/>
          <p14:tracePt t="101659" x="7205663" y="3271838"/>
          <p14:tracePt t="101668" x="6913563" y="3462338"/>
          <p14:tracePt t="101675" x="6600825" y="3641725"/>
          <p14:tracePt t="101684" x="6275388" y="3810000"/>
          <p14:tracePt t="101691" x="5949950" y="3978275"/>
          <p14:tracePt t="101701" x="5648325" y="4124325"/>
          <p14:tracePt t="101707" x="5345113" y="4279900"/>
          <p14:tracePt t="101717" x="5041900" y="4414838"/>
          <p14:tracePt t="101723" x="4919663" y="4483100"/>
          <p14:tracePt t="101733" x="4684713" y="4605338"/>
          <p14:tracePt t="101740" x="4470400" y="4729163"/>
          <p14:tracePt t="101750" x="4279900" y="4829175"/>
          <p14:tracePt t="101756" x="4202113" y="4864100"/>
          <p14:tracePt t="101766" x="4067175" y="4941888"/>
          <p14:tracePt t="101773" x="3944938" y="5008563"/>
          <p14:tracePt t="101783" x="3854450" y="5065713"/>
          <p14:tracePt t="101789" x="3787775" y="5110163"/>
          <p14:tracePt t="101800" x="3754438" y="5132388"/>
          <p14:tracePt t="101805" x="3708400" y="5154613"/>
          <p14:tracePt t="101816" x="3675063" y="5176838"/>
          <p14:tracePt t="101822" x="3641725" y="5199063"/>
          <p14:tracePt t="101834" x="3619500" y="5221288"/>
          <p14:tracePt t="101838" x="3597275" y="5232400"/>
          <p14:tracePt t="101850" x="3575050" y="5256213"/>
          <p14:tracePt t="101856" x="3552825" y="5267325"/>
          <p14:tracePt t="101867" x="3530600" y="5300663"/>
          <p14:tracePt t="101873" x="3495675" y="5322888"/>
          <p14:tracePt t="101883" x="3473450" y="5345113"/>
          <p14:tracePt t="101884" x="3440113" y="5378450"/>
          <p14:tracePt t="101892" x="3417888" y="5411788"/>
          <p14:tracePt t="101900" x="3373438" y="5446713"/>
          <p14:tracePt t="101907" x="3327400" y="5502275"/>
          <p14:tracePt t="101916" x="3294063" y="5535613"/>
          <p14:tracePt t="101922" x="3238500" y="5568950"/>
          <p14:tracePt t="101933" x="3194050" y="5602288"/>
          <p14:tracePt t="101939" x="3149600" y="5626100"/>
          <p14:tracePt t="101949" x="3125788" y="5637213"/>
          <p14:tracePt t="101955" x="3092450" y="5659438"/>
          <p14:tracePt t="101966" x="3059113" y="5670550"/>
          <p14:tracePt t="101972" x="3025775" y="5681663"/>
          <p14:tracePt t="101983" x="2992438" y="5681663"/>
          <p14:tracePt t="101988" x="2981325" y="5681663"/>
          <p14:tracePt t="101999" x="2959100" y="5692775"/>
          <p14:tracePt t="102004" x="2935288" y="5692775"/>
          <p14:tracePt t="102016" x="2924175" y="5692775"/>
          <p14:tracePt t="102022" x="2913063" y="5692775"/>
          <p14:tracePt t="102034" x="2901950" y="5692775"/>
          <p14:tracePt t="102039" x="2890838" y="5692775"/>
          <p14:tracePt t="102050" x="2879725" y="5692775"/>
          <p14:tracePt t="102056" x="2868613" y="5692775"/>
          <p14:tracePt t="102067" x="2857500" y="5692775"/>
          <p14:tracePt t="102072" x="2846388" y="5692775"/>
          <p14:tracePt t="102083" x="2835275" y="5703888"/>
          <p14:tracePt t="102818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5950" y="2057400"/>
            <a:ext cx="5715000" cy="142875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+mj-lt"/>
              </a:rPr>
              <a:t>Sinus</a:t>
            </a:r>
            <a:r>
              <a:rPr lang="en-US" sz="2000" dirty="0">
                <a:latin typeface="+mj-lt"/>
              </a:rPr>
              <a:t> Bradycardia, Sinus Arrhythmia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&amp; Junctional Escape Rhythm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3B63EDF-2F8F-3346-8FD7-0346DF09E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9956"/>
      </p:ext>
    </p:extLst>
  </p:cSld>
  <p:clrMapOvr>
    <a:masterClrMapping/>
  </p:clrMapOvr>
  <p:transition spd="med" advTm="6944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3906" y="4885772"/>
            <a:ext cx="58829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1200" dirty="0">
                <a:solidFill>
                  <a:prstClr val="black"/>
                </a:solidFill>
                <a:latin typeface="Calibri"/>
              </a:rPr>
              <a:t>ECG demonstrates sinus bradycardia with a </a:t>
            </a:r>
            <a:r>
              <a:rPr lang="en-US" sz="1200" dirty="0">
                <a:solidFill>
                  <a:srgbClr val="FF0000"/>
                </a:solidFill>
                <a:latin typeface="Calibri"/>
              </a:rPr>
              <a:t>heart rate of 37 bpm.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28913" y="182896"/>
            <a:ext cx="3228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b="1" dirty="0">
                <a:solidFill>
                  <a:prstClr val="black"/>
                </a:solidFill>
                <a:latin typeface="Calibri"/>
              </a:rPr>
              <a:t>Sinus Bradycardia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6153766-8ECB-7B4A-881E-C9DDEC8E7EE5}"/>
              </a:ext>
            </a:extLst>
          </p:cNvPr>
          <p:cNvSpPr txBox="1"/>
          <p:nvPr/>
        </p:nvSpPr>
        <p:spPr>
          <a:xfrm>
            <a:off x="457200" y="2343150"/>
            <a:ext cx="78625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350" dirty="0">
                <a:solidFill>
                  <a:prstClr val="black"/>
                </a:solidFill>
                <a:latin typeface="Calibri"/>
              </a:rPr>
              <a:t>27-y.o. male, elite road cyclist</a:t>
            </a:r>
          </a:p>
        </p:txBody>
      </p:sp>
      <p:sp>
        <p:nvSpPr>
          <p:cNvPr id="5" name="Freccia su 4">
            <a:extLst>
              <a:ext uri="{FF2B5EF4-FFF2-40B4-BE49-F238E27FC236}">
                <a16:creationId xmlns:a16="http://schemas.microsoft.com/office/drawing/2014/main" id="{9F9FF8AE-13E9-4A4D-A416-BF9399679327}"/>
              </a:ext>
            </a:extLst>
          </p:cNvPr>
          <p:cNvSpPr/>
          <p:nvPr/>
        </p:nvSpPr>
        <p:spPr>
          <a:xfrm flipH="1">
            <a:off x="2571751" y="4201167"/>
            <a:ext cx="34289" cy="8508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reccia su 11">
            <a:extLst>
              <a:ext uri="{FF2B5EF4-FFF2-40B4-BE49-F238E27FC236}">
                <a16:creationId xmlns:a16="http://schemas.microsoft.com/office/drawing/2014/main" id="{7A706DCC-E74E-274D-AD04-207F79D0CA5B}"/>
              </a:ext>
            </a:extLst>
          </p:cNvPr>
          <p:cNvSpPr/>
          <p:nvPr/>
        </p:nvSpPr>
        <p:spPr>
          <a:xfrm>
            <a:off x="3429001" y="4201167"/>
            <a:ext cx="34289" cy="8508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Freccia su 12">
            <a:extLst>
              <a:ext uri="{FF2B5EF4-FFF2-40B4-BE49-F238E27FC236}">
                <a16:creationId xmlns:a16="http://schemas.microsoft.com/office/drawing/2014/main" id="{7D2E9E3E-A6E8-8E41-9A3E-532E4E92D76C}"/>
              </a:ext>
            </a:extLst>
          </p:cNvPr>
          <p:cNvSpPr/>
          <p:nvPr/>
        </p:nvSpPr>
        <p:spPr>
          <a:xfrm flipH="1">
            <a:off x="4343401" y="4171950"/>
            <a:ext cx="34289" cy="8619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D0F4724-D7FB-8347-850D-956D748A18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8760"/>
          <a:stretch/>
        </p:blipFill>
        <p:spPr>
          <a:xfrm rot="5400000">
            <a:off x="2699333" y="-894957"/>
            <a:ext cx="4010381" cy="6922140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EB0FB613-0CAF-8248-85FB-8727248D54B8}"/>
              </a:ext>
            </a:extLst>
          </p:cNvPr>
          <p:cNvSpPr txBox="1"/>
          <p:nvPr/>
        </p:nvSpPr>
        <p:spPr>
          <a:xfrm>
            <a:off x="1243454" y="4775597"/>
            <a:ext cx="692214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1400" dirty="0">
                <a:solidFill>
                  <a:prstClr val="black"/>
                </a:solidFill>
                <a:latin typeface="Calibri"/>
              </a:rPr>
              <a:t>ECG demonstrates sinus bradycardia with a </a:t>
            </a:r>
            <a:r>
              <a:rPr lang="en-US" sz="1400" dirty="0">
                <a:solidFill>
                  <a:srgbClr val="FF0000"/>
                </a:solidFill>
                <a:latin typeface="Calibri"/>
              </a:rPr>
              <a:t>heart rate &lt; 60 bpm. </a:t>
            </a:r>
          </a:p>
          <a:p>
            <a:pPr defTabSz="685800"/>
            <a:r>
              <a:rPr lang="en-US" sz="1400" dirty="0">
                <a:solidFill>
                  <a:prstClr val="black"/>
                </a:solidFill>
                <a:latin typeface="Calibri"/>
              </a:rPr>
              <a:t>The features of sinus bradycardia include: 1) P-wave before every QRS complex, 2) </a:t>
            </a:r>
            <a:r>
              <a:rPr lang="en-US" sz="1400" dirty="0">
                <a:solidFill>
                  <a:prstClr val="black"/>
                </a:solidFill>
                <a:latin typeface="Calibri"/>
                <a:sym typeface="Wingdings"/>
              </a:rPr>
              <a:t>normal P-wave axis (frontal plane 0-90 degrees).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4A27F6E-E779-D148-8387-1979938694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4323042"/>
      </p:ext>
    </p:extLst>
  </p:cSld>
  <p:clrMapOvr>
    <a:masterClrMapping/>
  </p:clrMapOvr>
  <p:transition advTm="412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10" grpId="0" animBg="1"/>
    </p:bldLst>
  </p:timing>
  <p:extLst>
    <p:ext uri="{3A86A75C-4F4B-4683-9AE1-C65F6400EC91}">
      <p14:laserTraceLst xmlns:p14="http://schemas.microsoft.com/office/powerpoint/2010/main">
        <p14:tracePtLst>
          <p14:tracePt t="9975" x="2197100" y="5703888"/>
          <p14:tracePt t="9984" x="2184400" y="5513388"/>
          <p14:tracePt t="9994" x="2173288" y="5278438"/>
          <p14:tracePt t="10005" x="2162175" y="4975225"/>
          <p14:tracePt t="10008" x="2151063" y="4616450"/>
          <p14:tracePt t="10019" x="2139950" y="4235450"/>
          <p14:tracePt t="10020" x="2106613" y="3854450"/>
          <p14:tracePt t="10029" x="2095500" y="3473450"/>
          <p14:tracePt t="10042" x="2084388" y="3327400"/>
          <p14:tracePt t="10051" x="2051050" y="3048000"/>
          <p14:tracePt t="10052" x="2017713" y="2813050"/>
          <p14:tracePt t="10061" x="2006600" y="2733675"/>
          <p14:tracePt t="10074" x="1982788" y="2554288"/>
          <p14:tracePt t="10086" x="1949450" y="2420938"/>
          <p14:tracePt t="10087" x="1927225" y="2308225"/>
          <p14:tracePt t="10100" x="1905000" y="2230438"/>
          <p14:tracePt t="10110" x="1893888" y="2162175"/>
          <p14:tracePt t="10120" x="1882775" y="2106613"/>
          <p14:tracePt t="10122" x="1882775" y="2051050"/>
          <p14:tracePt t="10132" x="1871663" y="2039938"/>
          <p14:tracePt t="10142" x="1871663" y="1982788"/>
          <p14:tracePt t="10152" x="1860550" y="1949450"/>
          <p14:tracePt t="10153" x="1860550" y="1916113"/>
          <p14:tracePt t="10161" x="1860550" y="1882775"/>
          <p14:tracePt t="10172" x="1860550" y="1860550"/>
          <p14:tracePt t="10174" x="1849438" y="1838325"/>
          <p14:tracePt t="10185" x="1849438" y="1816100"/>
          <p14:tracePt t="10194" x="1849438" y="1792288"/>
          <p14:tracePt t="10203" x="1849438" y="1781175"/>
          <p14:tracePt t="10204" x="1849438" y="1758950"/>
          <p14:tracePt t="10213" x="1849438" y="1725613"/>
          <p14:tracePt t="10224" x="1849438" y="1692275"/>
          <p14:tracePt t="10231" x="1849438" y="1670050"/>
          <p14:tracePt t="10238" x="1849438" y="1625600"/>
          <p14:tracePt t="10244" x="1849438" y="1579563"/>
          <p14:tracePt t="10251" x="1860550" y="1524000"/>
          <p14:tracePt t="10260" x="1871663" y="1457325"/>
          <p14:tracePt t="10267" x="1871663" y="1411288"/>
          <p14:tracePt t="10275" x="1882775" y="1389063"/>
          <p14:tracePt t="10283" x="1882775" y="1333500"/>
          <p14:tracePt t="10291" x="1882775" y="1300163"/>
          <p14:tracePt t="10298" x="1882775" y="1266825"/>
          <p14:tracePt t="10308" x="1882775" y="1231900"/>
          <p14:tracePt t="10315" x="1882775" y="1209675"/>
          <p14:tracePt t="10324" x="1882775" y="1198563"/>
          <p14:tracePt t="10331" x="1882775" y="1187450"/>
          <p14:tracePt t="10340" x="1882775" y="1176338"/>
          <p14:tracePt t="10357" x="1882775" y="1165225"/>
          <p14:tracePt t="10395" x="1893888" y="1165225"/>
          <p14:tracePt t="10410" x="1905000" y="1165225"/>
          <p14:tracePt t="10418" x="1916113" y="1176338"/>
          <p14:tracePt t="10426" x="1927225" y="1198563"/>
          <p14:tracePt t="10434" x="1927225" y="1220788"/>
          <p14:tracePt t="10442" x="1938338" y="1231900"/>
          <p14:tracePt t="10450" x="1949450" y="1266825"/>
          <p14:tracePt t="10459" x="1960563" y="1289050"/>
          <p14:tracePt t="10466" x="1971675" y="1311275"/>
          <p14:tracePt t="10475" x="1971675" y="1333500"/>
          <p14:tracePt t="10482" x="1982788" y="1344613"/>
          <p14:tracePt t="10492" x="1993900" y="1366838"/>
          <p14:tracePt t="10499" x="2006600" y="1377950"/>
          <p14:tracePt t="10508" x="2006600" y="1389063"/>
          <p14:tracePt t="10524" x="2006600" y="1400175"/>
          <p14:tracePt t="10531" x="2017713" y="1400175"/>
          <p14:tracePt t="10554" x="2017713" y="1411288"/>
          <p14:tracePt t="10578" x="2028825" y="1411288"/>
          <p14:tracePt t="10586" x="2028825" y="1422400"/>
          <p14:tracePt t="10593" x="2028825" y="1435100"/>
          <p14:tracePt t="10610" x="2028825" y="1446213"/>
          <p14:tracePt t="10617" x="2028825" y="1457325"/>
          <p14:tracePt t="10634" x="2039938" y="1468438"/>
          <p14:tracePt t="10643" x="2039938" y="1479550"/>
          <p14:tracePt t="10650" x="2039938" y="1490663"/>
          <p14:tracePt t="10658" x="2039938" y="1501775"/>
          <p14:tracePt t="10665" x="2039938" y="1512888"/>
          <p14:tracePt t="10681" x="2051050" y="1524000"/>
          <p14:tracePt t="10691" x="2051050" y="1535113"/>
          <p14:tracePt t="10707" x="2051050" y="1546225"/>
          <p14:tracePt t="10722" x="2051050" y="1557338"/>
          <p14:tracePt t="10730" x="2062163" y="1557338"/>
          <p14:tracePt t="10746" x="2062163" y="1568450"/>
          <p14:tracePt t="10762" x="2062163" y="1579563"/>
          <p14:tracePt t="10794" x="2062163" y="1590675"/>
          <p14:tracePt t="10826" x="2062163" y="1601788"/>
          <p14:tracePt t="10914" x="2062163" y="1612900"/>
          <p14:tracePt t="10977" x="2051050" y="1612900"/>
          <p14:tracePt t="11074" x="2051050" y="1601788"/>
          <p14:tracePt t="11090" x="2051050" y="1590675"/>
          <p14:tracePt t="11113" x="2039938" y="1590675"/>
          <p14:tracePt t="11122" x="2039938" y="1579563"/>
          <p14:tracePt t="11193" x="2028825" y="1568450"/>
          <p14:tracePt t="12543" x="2039938" y="1568450"/>
          <p14:tracePt t="12579" x="2051050" y="1568450"/>
          <p14:tracePt t="12601" x="2062163" y="1579563"/>
          <p14:tracePt t="12615" x="2073275" y="1579563"/>
          <p14:tracePt t="12631" x="2084388" y="1579563"/>
          <p14:tracePt t="12671" x="2095500" y="1579563"/>
          <p14:tracePt t="12681" x="2095500" y="1590675"/>
          <p14:tracePt t="12782" x="2106613" y="1590675"/>
          <p14:tracePt t="13014" x="2117725" y="1590675"/>
          <p14:tracePt t="13413" x="2117725" y="1579563"/>
          <p14:tracePt t="13436" x="2128838" y="1568450"/>
          <p14:tracePt t="13452" x="2128838" y="1557338"/>
          <p14:tracePt t="13468" x="2128838" y="1546225"/>
          <p14:tracePt t="13477" x="2139950" y="1546225"/>
          <p14:tracePt t="13485" x="2139950" y="1535113"/>
          <p14:tracePt t="13493" x="2139950" y="1524000"/>
          <p14:tracePt t="13508" x="2139950" y="1512888"/>
          <p14:tracePt t="13516" x="2139950" y="1501775"/>
          <p14:tracePt t="13532" x="2139950" y="1490663"/>
          <p14:tracePt t="13540" x="2139950" y="1479550"/>
          <p14:tracePt t="13548" x="2139950" y="1468438"/>
          <p14:tracePt t="13556" x="2139950" y="1457325"/>
          <p14:tracePt t="13565" x="2139950" y="1435100"/>
          <p14:tracePt t="13572" x="2139950" y="1422400"/>
          <p14:tracePt t="13580" x="2139950" y="1411288"/>
          <p14:tracePt t="13588" x="2139950" y="1400175"/>
          <p14:tracePt t="13596" x="2139950" y="1377950"/>
          <p14:tracePt t="13605" x="2151063" y="1366838"/>
          <p14:tracePt t="13613" x="2151063" y="1355725"/>
          <p14:tracePt t="13620" x="2151063" y="1344613"/>
          <p14:tracePt t="13636" x="2151063" y="1333500"/>
          <p14:tracePt t="13644" x="2151063" y="1322388"/>
          <p14:tracePt t="13652" x="2151063" y="1311275"/>
          <p14:tracePt t="13668" x="2151063" y="1300163"/>
          <p14:tracePt t="13677" x="2151063" y="1289050"/>
          <p14:tracePt t="13692" x="2151063" y="1277938"/>
          <p14:tracePt t="13700" x="2151063" y="1266825"/>
          <p14:tracePt t="13715" x="2151063" y="1255713"/>
          <p14:tracePt t="13724" x="2151063" y="1244600"/>
          <p14:tracePt t="13732" x="2151063" y="1231900"/>
          <p14:tracePt t="13748" x="2151063" y="1220788"/>
          <p14:tracePt t="13763" x="2151063" y="1209675"/>
          <p14:tracePt t="13901" x="2151063" y="1220788"/>
          <p14:tracePt t="13912" x="2151063" y="1231900"/>
          <p14:tracePt t="13921" x="2151063" y="1244600"/>
          <p14:tracePt t="13930" x="2151063" y="1255713"/>
          <p14:tracePt t="13938" x="2151063" y="1266825"/>
          <p14:tracePt t="13949" x="2151063" y="1277938"/>
          <p14:tracePt t="13958" x="2151063" y="1289050"/>
          <p14:tracePt t="13959" x="2151063" y="1311275"/>
          <p14:tracePt t="13969" x="2151063" y="1322388"/>
          <p14:tracePt t="13977" x="2151063" y="1344613"/>
          <p14:tracePt t="13985" x="2151063" y="1366838"/>
          <p14:tracePt t="13996" x="2151063" y="1389063"/>
          <p14:tracePt t="13999" x="2151063" y="1400175"/>
          <p14:tracePt t="14008" x="2151063" y="1422400"/>
          <p14:tracePt t="14018" x="2151063" y="1446213"/>
          <p14:tracePt t="14028" x="2151063" y="1457325"/>
          <p14:tracePt t="14031" x="2139950" y="1479550"/>
          <p14:tracePt t="14048" x="2139950" y="1501775"/>
          <p14:tracePt t="14059" x="2139950" y="1512888"/>
          <p14:tracePt t="14060" x="2139950" y="1524000"/>
          <p14:tracePt t="14076" x="2139950" y="1535113"/>
          <p14:tracePt t="14116" x="2139950" y="1546225"/>
          <p14:tracePt t="14156" x="2139950" y="1557338"/>
          <p14:tracePt t="14180" x="2128838" y="1557338"/>
          <p14:tracePt t="14189" x="2128838" y="1568450"/>
          <p14:tracePt t="14228" x="2128838" y="1579563"/>
          <p14:tracePt t="15418" x="2117725" y="1579563"/>
          <p14:tracePt t="15430" x="2106613" y="1579563"/>
          <p14:tracePt t="15438" x="2106613" y="1568450"/>
          <p14:tracePt t="15446" x="2095500" y="1568450"/>
          <p14:tracePt t="15465" x="2084388" y="1568450"/>
          <p14:tracePt t="15484" x="2073275" y="1568450"/>
          <p14:tracePt t="15505" x="2073275" y="1557338"/>
          <p14:tracePt t="15515" x="2062163" y="1557338"/>
          <p14:tracePt t="15545" x="2051050" y="1557338"/>
          <p14:tracePt t="15578" x="2039938" y="1557338"/>
          <p14:tracePt t="15595" x="2028825" y="1557338"/>
          <p14:tracePt t="15611" x="2017713" y="1557338"/>
          <p14:tracePt t="15645" x="2006600" y="1546225"/>
          <p14:tracePt t="15689" x="1993900" y="1546225"/>
          <p14:tracePt t="16232" x="2006600" y="1546225"/>
          <p14:tracePt t="16256" x="2017713" y="1546225"/>
          <p14:tracePt t="16264" x="2028825" y="1546225"/>
          <p14:tracePt t="16274" x="2051050" y="1546225"/>
          <p14:tracePt t="16283" x="2062163" y="1546225"/>
          <p14:tracePt t="16291" x="2073275" y="1546225"/>
          <p14:tracePt t="16304" x="2095500" y="1546225"/>
          <p14:tracePt t="16306" x="2117725" y="1546225"/>
          <p14:tracePt t="16314" x="2139950" y="1546225"/>
          <p14:tracePt t="16324" x="2162175" y="1546225"/>
          <p14:tracePt t="16332" x="2173288" y="1546225"/>
          <p14:tracePt t="16339" x="2197100" y="1546225"/>
          <p14:tracePt t="16350" x="2219325" y="1546225"/>
          <p14:tracePt t="16356" x="2230438" y="1546225"/>
          <p14:tracePt t="16368" x="2241550" y="1546225"/>
          <p14:tracePt t="16377" x="2263775" y="1546225"/>
          <p14:tracePt t="16379" x="2274888" y="1546225"/>
          <p14:tracePt t="16388" x="2286000" y="1546225"/>
          <p14:tracePt t="16397" x="2297113" y="1546225"/>
          <p14:tracePt t="16414" x="2308225" y="1557338"/>
          <p14:tracePt t="16427" x="2319338" y="1557338"/>
          <p14:tracePt t="16445" x="2330450" y="1557338"/>
          <p14:tracePt t="16455" x="2341563" y="1568450"/>
          <p14:tracePt t="16465" x="2352675" y="1568450"/>
          <p14:tracePt t="16474" x="2363788" y="1568450"/>
          <p14:tracePt t="16481" x="2387600" y="1568450"/>
          <p14:tracePt t="16489" x="2398713" y="1568450"/>
          <p14:tracePt t="16495" x="2409825" y="1579563"/>
          <p14:tracePt t="16504" x="2420938" y="1579563"/>
          <p14:tracePt t="16512" x="2432050" y="1579563"/>
          <p14:tracePt t="16527" x="2443163" y="1579563"/>
          <p14:tracePt t="16536" x="2443163" y="1590675"/>
          <p14:tracePt t="16543" x="2454275" y="1590675"/>
          <p14:tracePt t="16640" x="2465388" y="1590675"/>
          <p14:tracePt t="16687" x="2476500" y="1590675"/>
          <p14:tracePt t="16697" x="2487613" y="1590675"/>
          <p14:tracePt t="16707" x="2498725" y="1590675"/>
          <p14:tracePt t="16716" x="2520950" y="1590675"/>
          <p14:tracePt t="16724" x="2532063" y="1590675"/>
          <p14:tracePt t="16734" x="2554288" y="1590675"/>
          <p14:tracePt t="16742" x="2578100" y="1590675"/>
          <p14:tracePt t="16751" x="2600325" y="1579563"/>
          <p14:tracePt t="16752" x="2633663" y="1579563"/>
          <p14:tracePt t="16763" x="2655888" y="1568450"/>
          <p14:tracePt t="16773" x="2678113" y="1568450"/>
          <p14:tracePt t="16783" x="2711450" y="1557338"/>
          <p14:tracePt t="16784" x="2744788" y="1557338"/>
          <p14:tracePt t="16795" x="2768600" y="1557338"/>
          <p14:tracePt t="16804" x="2801938" y="1557338"/>
          <p14:tracePt t="16814" x="2813050" y="1546225"/>
          <p14:tracePt t="16823" x="2846388" y="1546225"/>
          <p14:tracePt t="16833" x="2868613" y="1546225"/>
          <p14:tracePt t="16834" x="2879725" y="1546225"/>
          <p14:tracePt t="16844" x="2890838" y="1546225"/>
          <p14:tracePt t="16853" x="2913063" y="1546225"/>
          <p14:tracePt t="16862" x="2924175" y="1546225"/>
          <p14:tracePt t="16864" x="2935288" y="1546225"/>
          <p14:tracePt t="16872" x="2946400" y="1546225"/>
          <p14:tracePt t="16882" x="2959100" y="1535113"/>
          <p14:tracePt t="16892" x="2970213" y="1535113"/>
          <p14:tracePt t="16901" x="2981325" y="1535113"/>
          <p14:tracePt t="16903" x="2992438" y="1535113"/>
          <p14:tracePt t="16913" x="3003550" y="1535113"/>
          <p14:tracePt t="16921" x="3014663" y="1535113"/>
          <p14:tracePt t="16931" x="3036888" y="1535113"/>
          <p14:tracePt t="16938" x="3048000" y="1535113"/>
          <p14:tracePt t="16945" x="3059113" y="1535113"/>
          <p14:tracePt t="16951" x="3070225" y="1535113"/>
          <p14:tracePt t="16959" x="3092450" y="1546225"/>
          <p14:tracePt t="16967" x="3103563" y="1546225"/>
          <p14:tracePt t="16976" x="3114675" y="1546225"/>
          <p14:tracePt t="16991" x="3125788" y="1546225"/>
          <p14:tracePt t="17014" x="3136900" y="1546225"/>
          <p14:tracePt t="17470" x="3125788" y="1546225"/>
          <p14:tracePt t="17853" x="3114675" y="1546225"/>
          <p14:tracePt t="17871" x="3103563" y="1546225"/>
          <p14:tracePt t="17888" x="3092450" y="1546225"/>
          <p14:tracePt t="17906" x="3081338" y="1546225"/>
          <p14:tracePt t="19586" x="3070225" y="1546225"/>
          <p14:tracePt t="19596" x="3059113" y="1546225"/>
          <p14:tracePt t="19604" x="3048000" y="1546225"/>
          <p14:tracePt t="19612" x="3025775" y="1546225"/>
          <p14:tracePt t="19621" x="3003550" y="1546225"/>
          <p14:tracePt t="19629" x="2992438" y="1546225"/>
          <p14:tracePt t="19643" x="2970213" y="1546225"/>
          <p14:tracePt t="19644" x="2935288" y="1546225"/>
          <p14:tracePt t="19652" x="2924175" y="1546225"/>
          <p14:tracePt t="19661" x="2868613" y="1546225"/>
          <p14:tracePt t="19669" x="2846388" y="1546225"/>
          <p14:tracePt t="19682" x="2813050" y="1546225"/>
          <p14:tracePt t="19683" x="2768600" y="1546225"/>
          <p14:tracePt t="19692" x="2733675" y="1546225"/>
          <p14:tracePt t="19702" x="2678113" y="1546225"/>
          <p14:tracePt t="19710" x="2633663" y="1546225"/>
          <p14:tracePt t="19719" x="2589213" y="1535113"/>
          <p14:tracePt t="19733" x="2476500" y="1501775"/>
          <p14:tracePt t="19743" x="2432050" y="1490663"/>
          <p14:tracePt t="19752" x="2387600" y="1479550"/>
          <p14:tracePt t="19763" x="2363788" y="1468438"/>
          <p14:tracePt t="19765" x="2319338" y="1457325"/>
          <p14:tracePt t="19777" x="2286000" y="1446213"/>
          <p14:tracePt t="19778" x="2263775" y="1435100"/>
          <p14:tracePt t="19790" x="2230438" y="1422400"/>
          <p14:tracePt t="19800" x="2219325" y="1411288"/>
          <p14:tracePt t="19803" x="2197100" y="1400175"/>
          <p14:tracePt t="19814" x="2184400" y="1400175"/>
          <p14:tracePt t="19822" x="2173288" y="1400175"/>
          <p14:tracePt t="19831" x="2151063" y="1389063"/>
          <p14:tracePt t="19839" x="2139950" y="1389063"/>
          <p14:tracePt t="19849" x="2128838" y="1389063"/>
          <p14:tracePt t="19855" x="2117725" y="1377950"/>
          <p14:tracePt t="19870" x="2106613" y="1377950"/>
          <p14:tracePt t="19882" x="2095500" y="1377950"/>
          <p14:tracePt t="19889" x="2084388" y="1377950"/>
          <p14:tracePt t="19899" x="2073275" y="1377950"/>
          <p14:tracePt t="19906" x="2062163" y="1366838"/>
          <p14:tracePt t="19915" x="2051050" y="1366838"/>
          <p14:tracePt t="19922" x="2039938" y="1366838"/>
          <p14:tracePt t="19932" x="2028825" y="1366838"/>
          <p14:tracePt t="19938" x="2017713" y="1366838"/>
          <p14:tracePt t="19948" x="2006600" y="1355725"/>
          <p14:tracePt t="19957" x="1993900" y="1355725"/>
          <p14:tracePt t="19982" x="1982788" y="1355725"/>
          <p14:tracePt t="19988" x="1982788" y="1344613"/>
          <p14:tracePt t="19998" x="1971675" y="1344613"/>
          <p14:tracePt t="20153" x="1982788" y="1344613"/>
          <p14:tracePt t="20187" x="1993900" y="1344613"/>
          <p14:tracePt t="20213" x="2006600" y="1344613"/>
          <p14:tracePt t="20257" x="2017713" y="1344613"/>
          <p14:tracePt t="20275" x="2028825" y="1355725"/>
          <p14:tracePt t="20291" x="2039938" y="1355725"/>
          <p14:tracePt t="20302" x="2051050" y="1366838"/>
          <p14:tracePt t="20313" x="2062163" y="1366838"/>
          <p14:tracePt t="20314" x="2073275" y="1366838"/>
          <p14:tracePt t="20328" x="2084388" y="1377950"/>
          <p14:tracePt t="20355" x="2095500" y="1377950"/>
          <p14:tracePt t="20372" x="2095500" y="1389063"/>
          <p14:tracePt t="20465" x="2106613" y="1389063"/>
          <p14:tracePt t="20616" x="2117725" y="1389063"/>
          <p14:tracePt t="20626" x="2151063" y="1389063"/>
          <p14:tracePt t="20634" x="2184400" y="1389063"/>
          <p14:tracePt t="20648" x="2219325" y="1389063"/>
          <p14:tracePt t="20649" x="2274888" y="1400175"/>
          <p14:tracePt t="20658" x="2330450" y="1400175"/>
          <p14:tracePt t="20667" x="2387600" y="1411288"/>
          <p14:tracePt t="20677" x="2454275" y="1411288"/>
          <p14:tracePt t="20686" x="2509838" y="1411288"/>
          <p14:tracePt t="20695" x="2578100" y="1411288"/>
          <p14:tracePt t="20696" x="2644775" y="1422400"/>
          <p14:tracePt t="20706" x="2700338" y="1422400"/>
          <p14:tracePt t="20716" x="2755900" y="1422400"/>
          <p14:tracePt t="20725" x="2779713" y="1422400"/>
          <p14:tracePt t="20734" x="2824163" y="1422400"/>
          <p14:tracePt t="20744" x="2857500" y="1422400"/>
          <p14:tracePt t="20745" x="2890838" y="1422400"/>
          <p14:tracePt t="20754" x="2924175" y="1422400"/>
          <p14:tracePt t="20763" x="2935288" y="1422400"/>
          <p14:tracePt t="20771" x="2959100" y="1422400"/>
          <p14:tracePt t="20781" x="2981325" y="1422400"/>
          <p14:tracePt t="20790" x="2992438" y="1422400"/>
          <p14:tracePt t="20799" x="3003550" y="1422400"/>
          <p14:tracePt t="20809" x="3014663" y="1422400"/>
          <p14:tracePt t="20823" x="3025775" y="1435100"/>
          <p14:tracePt t="20864" x="3036888" y="1435100"/>
          <p14:tracePt t="20960" x="3048000" y="1435100"/>
          <p14:tracePt t="20978" x="3070225" y="1446213"/>
          <p14:tracePt t="20987" x="3081338" y="1446213"/>
          <p14:tracePt t="20997" x="3092450" y="1446213"/>
          <p14:tracePt t="21005" x="3103563" y="1446213"/>
          <p14:tracePt t="21017" x="3136900" y="1457325"/>
          <p14:tracePt t="21027" x="3149600" y="1457325"/>
          <p14:tracePt t="21036" x="3160713" y="1457325"/>
          <p14:tracePt t="21046" x="3171825" y="1457325"/>
          <p14:tracePt t="21054" x="3182938" y="1468438"/>
          <p14:tracePt t="21065" x="3194050" y="1468438"/>
          <p14:tracePt t="21076" x="3205163" y="1468438"/>
          <p14:tracePt t="21103" x="3216275" y="1468438"/>
          <p14:tracePt t="21183" x="3216275" y="1479550"/>
          <p14:tracePt t="21193" x="3205163" y="1479550"/>
          <p14:tracePt t="21207" x="3182938" y="1490663"/>
          <p14:tracePt t="21217" x="3171825" y="1490663"/>
          <p14:tracePt t="21227" x="3149600" y="1501775"/>
          <p14:tracePt t="21237" x="3136900" y="1512888"/>
          <p14:tracePt t="21247" x="3114675" y="1524000"/>
          <p14:tracePt t="21249" x="3092450" y="1535113"/>
          <p14:tracePt t="21260" x="3070225" y="1546225"/>
          <p14:tracePt t="21271" x="3048000" y="1568450"/>
          <p14:tracePt t="21272" x="3025775" y="1579563"/>
          <p14:tracePt t="21282" x="3014663" y="1590675"/>
          <p14:tracePt t="21293" x="3003550" y="1590675"/>
          <p14:tracePt t="21303" x="2992438" y="1601788"/>
          <p14:tracePt t="21304" x="2981325" y="1601788"/>
          <p14:tracePt t="21315" x="2981325" y="1612900"/>
          <p14:tracePt t="21323" x="2970213" y="1612900"/>
          <p14:tracePt t="21358" x="2959100" y="1612900"/>
          <p14:tracePt t="21375" x="2959100" y="1625600"/>
          <p14:tracePt t="21822" x="2959100" y="1636713"/>
          <p14:tracePt t="21832" x="2946400" y="1670050"/>
          <p14:tracePt t="21841" x="2935288" y="1703388"/>
          <p14:tracePt t="21851" x="2924175" y="1758950"/>
          <p14:tracePt t="21861" x="2890838" y="1849438"/>
          <p14:tracePt t="21871" x="2868613" y="1982788"/>
          <p14:tracePt t="21873" x="2835275" y="2139950"/>
          <p14:tracePt t="21885" x="2801938" y="2341563"/>
          <p14:tracePt t="21886" x="2755900" y="2678113"/>
          <p14:tracePt t="21898" x="2733675" y="2813050"/>
          <p14:tracePt t="21909" x="2711450" y="3048000"/>
          <p14:tracePt t="21910" x="2689225" y="3294063"/>
          <p14:tracePt t="21923" x="2667000" y="3530600"/>
          <p14:tracePt t="21934" x="2644775" y="3765550"/>
          <p14:tracePt t="21944" x="2633663" y="3956050"/>
          <p14:tracePt t="21945" x="2611438" y="4146550"/>
          <p14:tracePt t="21956" x="2589213" y="4348163"/>
          <p14:tracePt t="21967" x="2578100" y="4516438"/>
          <p14:tracePt t="21968" x="2565400" y="4706938"/>
          <p14:tracePt t="21979" x="2543175" y="4897438"/>
          <p14:tracePt t="21990" x="2543175" y="5099050"/>
          <p14:tracePt t="21991" x="2532063" y="5289550"/>
          <p14:tracePt t="22003" x="2532063" y="5457825"/>
          <p14:tracePt t="22011" x="2532063" y="5546725"/>
          <p14:tracePt t="22021" x="2532063" y="5692775"/>
          <p14:tracePt t="23395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126" y="265117"/>
            <a:ext cx="3632597" cy="25717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Marked sinus bradycardia (38 bpm)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088" y="1362678"/>
            <a:ext cx="6564061" cy="298964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3ED833E-4813-3142-90CE-F5F1B5463453}"/>
              </a:ext>
            </a:extLst>
          </p:cNvPr>
          <p:cNvSpPr txBox="1"/>
          <p:nvPr/>
        </p:nvSpPr>
        <p:spPr>
          <a:xfrm>
            <a:off x="2888048" y="788118"/>
            <a:ext cx="29373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350" dirty="0">
                <a:solidFill>
                  <a:prstClr val="black"/>
                </a:solidFill>
                <a:latin typeface="Calibri"/>
              </a:rPr>
              <a:t>24-y.o. male, cyclist at PPE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474260F-D09E-BC46-9157-02FCA8B03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26359"/>
      </p:ext>
    </p:extLst>
  </p:cSld>
  <p:clrMapOvr>
    <a:masterClrMapping/>
  </p:clrMapOvr>
  <p:transition spd="slow" advTm="1924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57350" y="1057301"/>
            <a:ext cx="5829300" cy="82991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/>
              <a:t>« Is </a:t>
            </a:r>
            <a:r>
              <a:rPr lang="fr-FR" sz="3600" dirty="0" err="1"/>
              <a:t>this</a:t>
            </a:r>
            <a:r>
              <a:rPr lang="fr-FR" sz="3600" dirty="0"/>
              <a:t> ECG </a:t>
            </a:r>
            <a:r>
              <a:rPr lang="fr-FR" sz="3600" dirty="0" err="1"/>
              <a:t>still</a:t>
            </a:r>
            <a:r>
              <a:rPr lang="fr-FR" sz="3600" dirty="0"/>
              <a:t> normal ? » </a:t>
            </a:r>
            <a:endParaRPr lang="en-US" sz="33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4F1D0A1-C04C-3C47-8D0F-D25E549141A3}"/>
              </a:ext>
            </a:extLst>
          </p:cNvPr>
          <p:cNvSpPr txBox="1"/>
          <p:nvPr/>
        </p:nvSpPr>
        <p:spPr>
          <a:xfrm>
            <a:off x="2137146" y="2339733"/>
            <a:ext cx="48697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ECG shows a sinus rhythm with 38 bpm:</a:t>
            </a:r>
          </a:p>
          <a:p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Yes</a:t>
            </a:r>
          </a:p>
          <a:p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No</a:t>
            </a:r>
          </a:p>
          <a:p>
            <a:pPr marL="342900" indent="-342900">
              <a:buAutoNum type="arabicPeriod"/>
            </a:pPr>
            <a:endParaRPr lang="en-GB" dirty="0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91E597F3-24E0-8B40-A2B3-2DF28ECBF8DF}"/>
              </a:ext>
            </a:extLst>
          </p:cNvPr>
          <p:cNvSpPr/>
          <p:nvPr/>
        </p:nvSpPr>
        <p:spPr>
          <a:xfrm>
            <a:off x="2353797" y="2793492"/>
            <a:ext cx="713232" cy="589788"/>
          </a:xfrm>
          <a:prstGeom prst="ellipse">
            <a:avLst/>
          </a:prstGeom>
          <a:solidFill>
            <a:srgbClr val="FFFF00">
              <a:alpha val="287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3BDFF35-0215-8142-921B-AC7E4784FB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2282021"/>
      </p:ext>
    </p:extLst>
  </p:cSld>
  <p:clrMapOvr>
    <a:masterClrMapping/>
  </p:clrMapOvr>
  <p:transition advTm="95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6606" y="841264"/>
            <a:ext cx="3632597" cy="25717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Marked sinus bradycardia (38 bpm)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1428750"/>
            <a:ext cx="6564061" cy="29896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08515" y="4631362"/>
            <a:ext cx="5926971" cy="7155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  <a:latin typeface="Calibri"/>
              </a:rPr>
              <a:t>In the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absence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of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symptoms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such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as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fatigue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,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dizziness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, or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syncope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,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heart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rates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≥30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bpm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are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considered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normal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in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highly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trained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endurance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athletes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.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Exercise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test shows a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normal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increase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of </a:t>
            </a:r>
            <a:r>
              <a:rPr lang="it-IT" sz="1350" dirty="0" err="1">
                <a:solidFill>
                  <a:prstClr val="black"/>
                </a:solidFill>
                <a:latin typeface="Calibri"/>
              </a:rPr>
              <a:t>heart</a:t>
            </a:r>
            <a:r>
              <a:rPr lang="it-IT" sz="1350" dirty="0">
                <a:solidFill>
                  <a:prstClr val="black"/>
                </a:solidFill>
                <a:latin typeface="Calibri"/>
              </a:rPr>
              <a:t> rate.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3ED833E-4813-3142-90CE-F5F1B5463453}"/>
              </a:ext>
            </a:extLst>
          </p:cNvPr>
          <p:cNvSpPr txBox="1"/>
          <p:nvPr/>
        </p:nvSpPr>
        <p:spPr>
          <a:xfrm>
            <a:off x="514350" y="2407377"/>
            <a:ext cx="786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350" dirty="0">
                <a:solidFill>
                  <a:prstClr val="black"/>
                </a:solidFill>
                <a:latin typeface="Calibri"/>
              </a:rPr>
              <a:t>24-y.o. male, cyclist at PPE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4314F4B-C77F-3D40-A423-66F7D0BF25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686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4809377"/>
      </p:ext>
    </p:extLst>
  </p:cSld>
  <p:clrMapOvr>
    <a:masterClrMapping/>
  </p:clrMapOvr>
  <p:transition spd="slow" advTm="3911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23.2|9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8|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1.3|2.9|6.3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SC_PPT_Light_220817-16-9">
  <a:themeElements>
    <a:clrScheme name="ESC // branding 2017">
      <a:dk1>
        <a:sysClr val="windowText" lastClr="000000"/>
      </a:dk1>
      <a:lt1>
        <a:sysClr val="window" lastClr="FFFFFF"/>
      </a:lt1>
      <a:dk2>
        <a:srgbClr val="595959"/>
      </a:dk2>
      <a:lt2>
        <a:srgbClr val="F2F2F2"/>
      </a:lt2>
      <a:accent1>
        <a:srgbClr val="AE1022"/>
      </a:accent1>
      <a:accent2>
        <a:srgbClr val="552682"/>
      </a:accent2>
      <a:accent3>
        <a:srgbClr val="00ABAA"/>
      </a:accent3>
      <a:accent4>
        <a:srgbClr val="005694"/>
      </a:accent4>
      <a:accent5>
        <a:srgbClr val="FBB800"/>
      </a:accent5>
      <a:accent6>
        <a:srgbClr val="EF7918"/>
      </a:accent6>
      <a:hlink>
        <a:srgbClr val="F8B836"/>
      </a:hlink>
      <a:folHlink>
        <a:srgbClr val="F5832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C_PPT_test.potx" id="{1687555B-65AB-4D82-8D9C-8D2E31071EBB}" vid="{8FEEAFF8-4BB7-41EA-A67C-3F05A7C446D8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310</TotalTime>
  <Words>1316</Words>
  <Application>Microsoft Macintosh PowerPoint</Application>
  <PresentationFormat>Presentazione su schermo (16:10)</PresentationFormat>
  <Paragraphs>151</Paragraphs>
  <Slides>38</Slides>
  <Notes>5</Notes>
  <HiddenSlides>0</HiddenSlides>
  <MMClips>39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38</vt:i4>
      </vt:variant>
    </vt:vector>
  </HeadingPairs>
  <TitlesOfParts>
    <vt:vector size="49" baseType="lpstr">
      <vt:lpstr>AdvOTb7819099</vt:lpstr>
      <vt:lpstr>AdvPS4C9543</vt:lpstr>
      <vt:lpstr>AdvPS7DA6</vt:lpstr>
      <vt:lpstr>Arial</vt:lpstr>
      <vt:lpstr>Calibri</vt:lpstr>
      <vt:lpstr>Century Gothic</vt:lpstr>
      <vt:lpstr>Times New Roman</vt:lpstr>
      <vt:lpstr>Verdana</vt:lpstr>
      <vt:lpstr>Wingdings</vt:lpstr>
      <vt:lpstr>Office-thema</vt:lpstr>
      <vt:lpstr>ESC_PPT_Light_220817-16-9</vt:lpstr>
      <vt:lpstr>Presentazione standard di PowerPoint</vt:lpstr>
      <vt:lpstr>Learning objectives:</vt:lpstr>
      <vt:lpstr>Presentazione standard di PowerPoint</vt:lpstr>
      <vt:lpstr>Presentazione standard di PowerPoint</vt:lpstr>
      <vt:lpstr>Sinus Bradycardia, Sinus Arrhythmia &amp; Junctional Escape Rhythm </vt:lpstr>
      <vt:lpstr>Presentazione standard di PowerPoint</vt:lpstr>
      <vt:lpstr>Marked sinus bradycardia (38 bpm)</vt:lpstr>
      <vt:lpstr>Presentazione standard di PowerPoint</vt:lpstr>
      <vt:lpstr>Marked sinus bradycardia (38 bpm)</vt:lpstr>
      <vt:lpstr>Presentazione standard di PowerPoint</vt:lpstr>
      <vt:lpstr>1st Degree AV Block  &amp; 2nd Degree AV Block, MobitzType I</vt:lpstr>
      <vt:lpstr>Presentazione standard di PowerPoint</vt:lpstr>
      <vt:lpstr>Mobitz Type I (Wenckebach) 2° AVB </vt:lpstr>
      <vt:lpstr>Incomplete Right Bundle  Branch Block </vt:lpstr>
      <vt:lpstr>Incomplete Right Bundle Branch Block</vt:lpstr>
      <vt:lpstr>Brugada-ECG Pattern</vt:lpstr>
      <vt:lpstr>Increased R/S-wave Voltages  (Criteria for Left Ventricular Hypertrophy)</vt:lpstr>
      <vt:lpstr>Presentazione standard di PowerPoint</vt:lpstr>
      <vt:lpstr>Presentazione standard di PowerPoint</vt:lpstr>
      <vt:lpstr>Presentazione standard di PowerPoint</vt:lpstr>
      <vt:lpstr>Increased R/S-wave Voltages  (Criteria for Right Ventricular Hypertrophy)</vt:lpstr>
      <vt:lpstr>Voltage criteria for RVH</vt:lpstr>
      <vt:lpstr>Clinical significance of RVH</vt:lpstr>
      <vt:lpstr>ST-Segment Elevation  and Early Repolarization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ST-segment elevation in Black/African Athletes: a domed type </vt:lpstr>
      <vt:lpstr>Presentazione standard di PowerPoint</vt:lpstr>
      <vt:lpstr>Presentazione standard di PowerPoint</vt:lpstr>
      <vt:lpstr>Presentazione standard di PowerPoint</vt:lpstr>
      <vt:lpstr>The “juvenile” pattern </vt:lpstr>
      <vt:lpstr>Presentazione standard di PowerPoint</vt:lpstr>
      <vt:lpstr>Summary :  Normal ECG Findings in Athletes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antonio pelliccia</dc:creator>
  <cp:lastModifiedBy>antonio pelliccia</cp:lastModifiedBy>
  <cp:revision>43</cp:revision>
  <dcterms:created xsi:type="dcterms:W3CDTF">2021-05-27T16:57:35Z</dcterms:created>
  <dcterms:modified xsi:type="dcterms:W3CDTF">2021-07-15T19:15:23Z</dcterms:modified>
</cp:coreProperties>
</file>