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13" r:id="rId2"/>
    <p:sldId id="427" r:id="rId3"/>
    <p:sldId id="486" r:id="rId4"/>
    <p:sldId id="345" r:id="rId5"/>
    <p:sldId id="426" r:id="rId6"/>
    <p:sldId id="346" r:id="rId7"/>
    <p:sldId id="347" r:id="rId8"/>
    <p:sldId id="342" r:id="rId9"/>
    <p:sldId id="421" r:id="rId10"/>
    <p:sldId id="483" r:id="rId11"/>
    <p:sldId id="490" r:id="rId12"/>
    <p:sldId id="336" r:id="rId13"/>
    <p:sldId id="487" r:id="rId14"/>
    <p:sldId id="491" r:id="rId15"/>
    <p:sldId id="484" r:id="rId16"/>
    <p:sldId id="488" r:id="rId17"/>
    <p:sldId id="489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24">
          <p15:clr>
            <a:srgbClr val="A4A3A4"/>
          </p15:clr>
        </p15:guide>
        <p15:guide id="4" pos="2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022"/>
    <a:srgbClr val="D0D0D0"/>
    <a:srgbClr val="D3D3D3"/>
    <a:srgbClr val="E0E0E0"/>
    <a:srgbClr val="878787"/>
    <a:srgbClr val="F28C26"/>
    <a:srgbClr val="FFBF08"/>
    <a:srgbClr val="B62A79"/>
    <a:srgbClr val="F3BC00"/>
    <a:srgbClr val="D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63" autoAdjust="0"/>
    <p:restoredTop sz="94678" autoAdjust="0"/>
  </p:normalViewPr>
  <p:slideViewPr>
    <p:cSldViewPr showGuides="1">
      <p:cViewPr>
        <p:scale>
          <a:sx n="108" d="100"/>
          <a:sy n="108" d="100"/>
        </p:scale>
        <p:origin x="1792" y="792"/>
      </p:cViewPr>
      <p:guideLst>
        <p:guide orient="horz" pos="1620"/>
        <p:guide pos="2880"/>
        <p:guide pos="5524"/>
        <p:guide pos="2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CA8C-2727-A54D-B40F-70CF9669C616}" type="datetimeFigureOut">
              <a:rPr lang="fr-FR"/>
              <a:pPr/>
              <a:t>16/07/2021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FCA3-4FB0-F648-923A-3843471D4321}" type="slidenum">
              <a:rPr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06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7D4E0-ADF2-4269-A368-F8657ABA7EB7}" type="datetimeFigureOut">
              <a:rPr lang="en-US" smtClean="0"/>
              <a:pPr/>
              <a:t>7/16/21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CFB2-2FC4-4A48-85D8-914292BD17B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15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FC331-AEC9-254D-85B2-146F3AEA86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3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B630F-D1CF-4760-BD47-7EF4EB10336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AB35C-57B2-4FDA-926F-8861076F99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2F7C52-9DD0-4230-8AA0-8804F5012CB2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434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87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915566"/>
            <a:ext cx="9144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0" y="4155926"/>
            <a:ext cx="702027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971600" y="0"/>
            <a:ext cx="0" cy="51435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899592" y="843558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899592" y="3579862"/>
            <a:ext cx="144016" cy="144016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899592" y="4083918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9228" y="2571750"/>
            <a:ext cx="2930724" cy="865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C72245EA-CCDD-44D2-815D-356CD05756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9228" y="1203598"/>
            <a:ext cx="4010844" cy="12961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800">
                <a:solidFill>
                  <a:srgbClr val="AE1022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dirty="0"/>
              <a:t>Document Title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9227" y="3507855"/>
            <a:ext cx="29307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rgbClr val="AE1022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12" name="Picture 11" descr="esc-logo-transparent-background_500x30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6644" y="3643320"/>
            <a:ext cx="1476385" cy="885831"/>
          </a:xfrm>
          <a:prstGeom prst="rect">
            <a:avLst/>
          </a:prstGeom>
        </p:spPr>
      </p:pic>
      <p:pic>
        <p:nvPicPr>
          <p:cNvPr id="14" name="Picture 13" descr="EAPC Word Mark 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45996" y="555526"/>
            <a:ext cx="2098004" cy="64807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6A01797-8D6C-4BBB-8B5F-CB24DB662E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9" y="339502"/>
            <a:ext cx="3527301" cy="7200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F734305-4997-41D6-B5C3-AD35E80BE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7945" y="1635646"/>
            <a:ext cx="3024336" cy="22781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dirty="0"/>
              <a:t>Abusus enim multitudine </a:t>
            </a:r>
            <a:r>
              <a:rPr lang="fr-FR" dirty="0" err="1"/>
              <a:t>hominum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tranquillis</a:t>
            </a:r>
            <a:r>
              <a:rPr lang="fr-FR" dirty="0"/>
              <a:t> in rebus </a:t>
            </a:r>
            <a:r>
              <a:rPr lang="fr-FR" dirty="0" err="1"/>
              <a:t>diutius</a:t>
            </a:r>
            <a:r>
              <a:rPr lang="fr-FR" dirty="0"/>
              <a:t> </a:t>
            </a:r>
            <a:r>
              <a:rPr lang="fr-FR" dirty="0" err="1"/>
              <a:t>rexit</a:t>
            </a:r>
            <a:r>
              <a:rPr lang="fr-FR" dirty="0"/>
              <a:t>, ex </a:t>
            </a:r>
            <a:r>
              <a:rPr lang="fr-FR" dirty="0" err="1"/>
              <a:t>agrestibus</a:t>
            </a:r>
            <a:r>
              <a:rPr lang="fr-FR" dirty="0"/>
              <a:t> </a:t>
            </a:r>
            <a:r>
              <a:rPr lang="fr-FR" dirty="0" err="1"/>
              <a:t>habitaculis</a:t>
            </a:r>
            <a:r>
              <a:rPr lang="fr-FR" dirty="0"/>
              <a:t> </a:t>
            </a:r>
            <a:r>
              <a:rPr lang="fr-FR" dirty="0" err="1"/>
              <a:t>urbes</a:t>
            </a:r>
            <a:r>
              <a:rPr lang="fr-FR" dirty="0"/>
              <a:t> </a:t>
            </a:r>
            <a:r>
              <a:rPr lang="fr-FR" dirty="0" err="1"/>
              <a:t>construxit</a:t>
            </a:r>
            <a:r>
              <a:rPr lang="fr-FR" dirty="0"/>
              <a:t> </a:t>
            </a:r>
            <a:r>
              <a:rPr lang="fr-FR" dirty="0" err="1"/>
              <a:t>multis</a:t>
            </a:r>
            <a:r>
              <a:rPr lang="fr-FR" dirty="0"/>
              <a:t> </a:t>
            </a:r>
            <a:r>
              <a:rPr lang="fr-FR" dirty="0" err="1"/>
              <a:t>opibus</a:t>
            </a:r>
            <a:r>
              <a:rPr lang="fr-FR" dirty="0"/>
              <a:t> </a:t>
            </a:r>
            <a:r>
              <a:rPr lang="fr-FR" dirty="0" err="1"/>
              <a:t>firmas</a:t>
            </a:r>
            <a:r>
              <a:rPr lang="fr-FR" dirty="0"/>
              <a:t> et </a:t>
            </a:r>
            <a:r>
              <a:rPr lang="fr-FR" dirty="0" err="1"/>
              <a:t>viribus</a:t>
            </a:r>
            <a:r>
              <a:rPr lang="fr-FR" dirty="0"/>
              <a:t>, </a:t>
            </a:r>
            <a:r>
              <a:rPr lang="fr-FR" dirty="0" err="1"/>
              <a:t>quarum</a:t>
            </a:r>
            <a:r>
              <a:rPr lang="fr-FR" dirty="0"/>
              <a:t> ad </a:t>
            </a:r>
            <a:r>
              <a:rPr lang="fr-FR" dirty="0" err="1"/>
              <a:t>praesens</a:t>
            </a:r>
            <a:r>
              <a:rPr lang="fr-FR" dirty="0"/>
              <a:t> </a:t>
            </a:r>
            <a:r>
              <a:rPr lang="fr-FR" dirty="0" err="1"/>
              <a:t>pleraeque</a:t>
            </a:r>
            <a:r>
              <a:rPr lang="fr-FR" dirty="0"/>
              <a:t> </a:t>
            </a:r>
            <a:r>
              <a:rPr lang="fr-FR" dirty="0" err="1"/>
              <a:t>licet</a:t>
            </a:r>
            <a:r>
              <a:rPr lang="fr-FR" dirty="0"/>
              <a:t> </a:t>
            </a:r>
            <a:r>
              <a:rPr lang="fr-FR" dirty="0" err="1"/>
              <a:t>Graecis</a:t>
            </a:r>
            <a:r>
              <a:rPr lang="fr-FR" dirty="0"/>
              <a:t> </a:t>
            </a:r>
            <a:r>
              <a:rPr lang="fr-FR" dirty="0" err="1"/>
              <a:t>nominibus</a:t>
            </a:r>
            <a:r>
              <a:rPr lang="fr-FR" dirty="0"/>
              <a:t> </a:t>
            </a:r>
            <a:r>
              <a:rPr lang="fr-FR" dirty="0" err="1"/>
              <a:t>appellentur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isdem</a:t>
            </a:r>
            <a:r>
              <a:rPr lang="fr-FR" dirty="0"/>
              <a:t> ad </a:t>
            </a:r>
            <a:r>
              <a:rPr lang="fr-FR" dirty="0" err="1"/>
              <a:t>arbitrium</a:t>
            </a:r>
            <a:r>
              <a:rPr lang="fr-FR" dirty="0"/>
              <a:t> </a:t>
            </a:r>
            <a:r>
              <a:rPr lang="fr-FR" dirty="0" err="1"/>
              <a:t>inposita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conditoris</a:t>
            </a:r>
            <a:r>
              <a:rPr lang="fr-FR" dirty="0"/>
              <a:t>, </a:t>
            </a:r>
            <a:r>
              <a:rPr lang="fr-FR" dirty="0" err="1"/>
              <a:t>primigenia</a:t>
            </a:r>
            <a:r>
              <a:rPr lang="fr-FR" dirty="0"/>
              <a:t> </a:t>
            </a:r>
            <a:r>
              <a:rPr lang="fr-FR" dirty="0" err="1"/>
              <a:t>tamen</a:t>
            </a:r>
            <a:r>
              <a:rPr lang="fr-FR" dirty="0"/>
              <a:t> nomina non </a:t>
            </a:r>
            <a:r>
              <a:rPr lang="fr-FR" dirty="0" err="1"/>
              <a:t>amittunt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eis</a:t>
            </a:r>
            <a:endParaRPr lang="fr-FR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2527C28F-4A99-4774-A672-5D1B9EEC6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7945" y="1347614"/>
            <a:ext cx="3024336" cy="288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dirty="0"/>
              <a:t>Subtitle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EFADFAF9-AE6E-498A-A329-A50154678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5" y="1347614"/>
            <a:ext cx="3844925" cy="256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C4DCEFD-DF8E-49D5-AC57-A796E5A217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9" y="339502"/>
            <a:ext cx="3527301" cy="7200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1445E308-E33D-4DD7-B528-7AAEF390C5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592" y="1995686"/>
            <a:ext cx="1872208" cy="22781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dirty="0"/>
              <a:t>Abusus enim multitudine </a:t>
            </a:r>
            <a:r>
              <a:rPr lang="fr-FR" dirty="0" err="1"/>
              <a:t>hominum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tranquillis</a:t>
            </a:r>
            <a:r>
              <a:rPr lang="fr-FR" dirty="0"/>
              <a:t> in rebus </a:t>
            </a:r>
            <a:r>
              <a:rPr lang="fr-FR" dirty="0" err="1"/>
              <a:t>diutius</a:t>
            </a:r>
            <a:r>
              <a:rPr lang="fr-FR" dirty="0"/>
              <a:t> </a:t>
            </a:r>
            <a:r>
              <a:rPr lang="fr-FR" dirty="0" err="1"/>
              <a:t>rexit</a:t>
            </a:r>
            <a:r>
              <a:rPr lang="fr-FR" dirty="0"/>
              <a:t>, ex </a:t>
            </a:r>
            <a:r>
              <a:rPr lang="fr-FR" dirty="0" err="1"/>
              <a:t>agrestibus</a:t>
            </a:r>
            <a:r>
              <a:rPr lang="fr-FR" dirty="0"/>
              <a:t> </a:t>
            </a:r>
            <a:r>
              <a:rPr lang="fr-FR" dirty="0" err="1"/>
              <a:t>habitaculis</a:t>
            </a:r>
            <a:r>
              <a:rPr lang="fr-FR" dirty="0"/>
              <a:t> </a:t>
            </a:r>
            <a:r>
              <a:rPr lang="fr-FR" dirty="0" err="1"/>
              <a:t>urbes</a:t>
            </a:r>
            <a:r>
              <a:rPr lang="fr-FR" dirty="0"/>
              <a:t> </a:t>
            </a:r>
            <a:r>
              <a:rPr lang="fr-FR" dirty="0" err="1"/>
              <a:t>construxit</a:t>
            </a:r>
            <a:r>
              <a:rPr lang="fr-FR" dirty="0"/>
              <a:t> </a:t>
            </a:r>
            <a:r>
              <a:rPr lang="fr-FR" dirty="0" err="1"/>
              <a:t>multis</a:t>
            </a:r>
            <a:r>
              <a:rPr lang="fr-FR" dirty="0"/>
              <a:t> </a:t>
            </a:r>
            <a:r>
              <a:rPr lang="fr-FR" dirty="0" err="1"/>
              <a:t>opibus</a:t>
            </a:r>
            <a:r>
              <a:rPr lang="fr-FR" dirty="0"/>
              <a:t> </a:t>
            </a:r>
            <a:r>
              <a:rPr lang="fr-FR" dirty="0" err="1"/>
              <a:t>firmas</a:t>
            </a:r>
            <a:endParaRPr lang="fr-FR" dirty="0"/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3838AEB7-814F-4501-B3B0-295E086483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592" y="1707654"/>
            <a:ext cx="1872208" cy="288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dirty="0"/>
              <a:t>Subtitle</a:t>
            </a:r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DF18E9B8-1D26-4B26-97FC-0474D1DFA80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347864" y="1131590"/>
            <a:ext cx="3456384" cy="3142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131200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688A8CDE-DB91-41CF-8FE6-6728257111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4619" y="1445692"/>
            <a:ext cx="2699210" cy="33397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Main subtitle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06C188-8B0F-413B-A845-2FC2D2824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498" y="1783870"/>
            <a:ext cx="2699210" cy="230004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246062" indent="0">
              <a:lnSpc>
                <a:spcPts val="150"/>
              </a:lnSpc>
              <a:buNone/>
              <a:defRPr sz="900">
                <a:solidFill>
                  <a:srgbClr val="AE1022"/>
                </a:solidFill>
                <a:latin typeface="+mj-lt"/>
              </a:defRPr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 title 1</a:t>
            </a:r>
          </a:p>
          <a:p>
            <a:pPr marL="285750" marR="0" lvl="0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Sub title 1</a:t>
            </a:r>
          </a:p>
          <a:p>
            <a:pPr marL="285750" marR="0" lvl="0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Sub title 1</a:t>
            </a:r>
          </a:p>
          <a:p>
            <a:pPr marL="531812" marR="0" lvl="2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Links</a:t>
            </a:r>
          </a:p>
          <a:p>
            <a:pPr marL="531812" marR="0" lvl="2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Links</a:t>
            </a:r>
          </a:p>
          <a:p>
            <a:pPr marL="531812" marR="0" lvl="2" indent="-28575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Links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A920D5C-621F-4AA3-9973-F64124C5BC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6780" y="1087066"/>
            <a:ext cx="2752527" cy="21602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Main Font content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39930FB7-9F65-4686-A055-59779F7103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6780" y="1388842"/>
            <a:ext cx="2752527" cy="10691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 err="1"/>
              <a:t>Abusus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multitudine</a:t>
            </a:r>
            <a:r>
              <a:rPr lang="en-US" dirty="0"/>
              <a:t> </a:t>
            </a:r>
            <a:r>
              <a:rPr lang="en-US" dirty="0" err="1"/>
              <a:t>hominum</a:t>
            </a:r>
            <a:r>
              <a:rPr lang="en-US" dirty="0"/>
              <a:t>,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tranquillis</a:t>
            </a:r>
            <a:r>
              <a:rPr lang="en-US" dirty="0"/>
              <a:t> in rebus </a:t>
            </a:r>
            <a:r>
              <a:rPr lang="en-US" dirty="0" err="1"/>
              <a:t>diutius</a:t>
            </a:r>
            <a:r>
              <a:rPr lang="en-US" dirty="0"/>
              <a:t> </a:t>
            </a:r>
            <a:r>
              <a:rPr lang="en-US" dirty="0" err="1"/>
              <a:t>rexit</a:t>
            </a:r>
            <a:r>
              <a:rPr lang="en-US" dirty="0"/>
              <a:t>, ex </a:t>
            </a:r>
            <a:r>
              <a:rPr lang="en-US" dirty="0" err="1"/>
              <a:t>agrestibus</a:t>
            </a:r>
            <a:r>
              <a:rPr lang="en-US" dirty="0"/>
              <a:t> </a:t>
            </a:r>
            <a:r>
              <a:rPr lang="en-US" dirty="0" err="1"/>
              <a:t>habitaculis</a:t>
            </a:r>
            <a:r>
              <a:rPr lang="en-US" dirty="0"/>
              <a:t> </a:t>
            </a:r>
            <a:r>
              <a:rPr lang="en-US" dirty="0" err="1"/>
              <a:t>urbes</a:t>
            </a:r>
            <a:r>
              <a:rPr lang="en-US" dirty="0"/>
              <a:t> </a:t>
            </a:r>
            <a:r>
              <a:rPr lang="en-US" dirty="0" err="1"/>
              <a:t>construxit</a:t>
            </a:r>
            <a:r>
              <a:rPr lang="en-US" dirty="0"/>
              <a:t> multis </a:t>
            </a:r>
            <a:r>
              <a:rPr lang="en-US" dirty="0" err="1"/>
              <a:t>opibus</a:t>
            </a:r>
            <a:r>
              <a:rPr lang="en-US" dirty="0"/>
              <a:t> </a:t>
            </a:r>
            <a:r>
              <a:rPr lang="en-US" dirty="0" err="1"/>
              <a:t>firmas</a:t>
            </a:r>
            <a:r>
              <a:rPr lang="en-US" dirty="0"/>
              <a:t> et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3541AA8C-75F6-4388-A56B-54180CA5CE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6780" y="2543698"/>
            <a:ext cx="2752527" cy="21602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5647024-A663-4BF6-AF91-87A071AC31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6780" y="2845474"/>
            <a:ext cx="2752527" cy="123844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 err="1"/>
              <a:t>Abusus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multitudine</a:t>
            </a:r>
            <a:r>
              <a:rPr lang="en-US" dirty="0"/>
              <a:t> </a:t>
            </a:r>
            <a:r>
              <a:rPr lang="en-US" dirty="0" err="1"/>
              <a:t>hominum</a:t>
            </a:r>
            <a:r>
              <a:rPr lang="en-US" dirty="0"/>
              <a:t>,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tranquillis</a:t>
            </a:r>
            <a:r>
              <a:rPr lang="en-US" dirty="0"/>
              <a:t> in rebus </a:t>
            </a:r>
            <a:r>
              <a:rPr lang="en-US" dirty="0" err="1"/>
              <a:t>diutius</a:t>
            </a:r>
            <a:r>
              <a:rPr lang="en-US" dirty="0"/>
              <a:t> </a:t>
            </a:r>
            <a:r>
              <a:rPr lang="en-US" dirty="0" err="1"/>
              <a:t>rexit</a:t>
            </a:r>
            <a:r>
              <a:rPr lang="en-US" dirty="0"/>
              <a:t>, ex </a:t>
            </a:r>
            <a:r>
              <a:rPr lang="en-US" dirty="0" err="1"/>
              <a:t>agrestibus</a:t>
            </a:r>
            <a:r>
              <a:rPr lang="en-US" dirty="0"/>
              <a:t> </a:t>
            </a:r>
            <a:r>
              <a:rPr lang="en-US" dirty="0" err="1"/>
              <a:t>habitaculis</a:t>
            </a:r>
            <a:r>
              <a:rPr lang="en-US" dirty="0"/>
              <a:t> </a:t>
            </a:r>
            <a:r>
              <a:rPr lang="en-US" dirty="0" err="1"/>
              <a:t>urbes</a:t>
            </a:r>
            <a:r>
              <a:rPr lang="en-US" dirty="0"/>
              <a:t> </a:t>
            </a:r>
            <a:r>
              <a:rPr lang="en-US" dirty="0" err="1"/>
              <a:t>construxit</a:t>
            </a:r>
            <a:r>
              <a:rPr lang="en-US" dirty="0"/>
              <a:t> multis </a:t>
            </a:r>
            <a:r>
              <a:rPr lang="en-US" dirty="0" err="1"/>
              <a:t>opibus</a:t>
            </a:r>
            <a:r>
              <a:rPr lang="en-US" dirty="0"/>
              <a:t> </a:t>
            </a:r>
            <a:r>
              <a:rPr lang="en-US" dirty="0" err="1"/>
              <a:t>firmas</a:t>
            </a:r>
            <a:r>
              <a:rPr lang="en-US" dirty="0"/>
              <a:t> et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F819B75E-0D8D-45F7-A870-1BB4A966AD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9" y="339502"/>
            <a:ext cx="3527301" cy="7200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</p:spTree>
    <p:extLst>
      <p:ext uri="{BB962C8B-B14F-4D97-AF65-F5344CB8AC3E}">
        <p14:creationId xmlns:p14="http://schemas.microsoft.com/office/powerpoint/2010/main" val="286686692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3672B2D3-DBE6-4530-9208-F7BDEB9D6F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9" y="339502"/>
            <a:ext cx="3527301" cy="7200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49672AB-138D-43EB-AECE-9FAA6E62B1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750" y="1347614"/>
            <a:ext cx="2160588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7" name="Espace réservé pour une image  2">
            <a:extLst>
              <a:ext uri="{FF2B5EF4-FFF2-40B4-BE49-F238E27FC236}">
                <a16:creationId xmlns:a16="http://schemas.microsoft.com/office/drawing/2014/main" id="{FC9AD440-31A5-414B-9B24-FCF59855D3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3362" y="1347614"/>
            <a:ext cx="2160588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8" name="Espace réservé pour une image  2">
            <a:extLst>
              <a:ext uri="{FF2B5EF4-FFF2-40B4-BE49-F238E27FC236}">
                <a16:creationId xmlns:a16="http://schemas.microsoft.com/office/drawing/2014/main" id="{D5C372A6-16A0-492A-8A26-10B3345440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9382" y="1347614"/>
            <a:ext cx="2160588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6A4CAD-6588-4968-B1C2-009E9532E7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337" y="3003798"/>
            <a:ext cx="2232001" cy="21602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3FCD4FF4-E5B2-4B6E-85F0-05DA21237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337" y="3287158"/>
            <a:ext cx="2232001" cy="73438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 err="1"/>
              <a:t>Viribus</a:t>
            </a:r>
            <a:r>
              <a:rPr lang="en-US" dirty="0"/>
              <a:t>, </a:t>
            </a:r>
            <a:r>
              <a:rPr lang="en-US" dirty="0" err="1"/>
              <a:t>quarum</a:t>
            </a:r>
            <a:r>
              <a:rPr lang="en-US" dirty="0"/>
              <a:t> ad </a:t>
            </a:r>
            <a:r>
              <a:rPr lang="en-US" dirty="0" err="1"/>
              <a:t>praesens</a:t>
            </a:r>
            <a:r>
              <a:rPr lang="en-US" dirty="0"/>
              <a:t> </a:t>
            </a:r>
            <a:r>
              <a:rPr lang="en-US" dirty="0" err="1"/>
              <a:t>pleraeque</a:t>
            </a:r>
            <a:r>
              <a:rPr lang="en-US" dirty="0"/>
              <a:t> licet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nominibus</a:t>
            </a:r>
            <a:r>
              <a:rPr lang="en-US" dirty="0"/>
              <a:t> </a:t>
            </a:r>
            <a:r>
              <a:rPr lang="en-US" dirty="0" err="1"/>
              <a:t>appellentur</a:t>
            </a:r>
            <a:r>
              <a:rPr lang="en-US" dirty="0"/>
              <a:t>,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isdem</a:t>
            </a:r>
            <a:r>
              <a:rPr lang="en-US" dirty="0"/>
              <a:t> ad </a:t>
            </a:r>
            <a:r>
              <a:rPr lang="en-US" dirty="0" err="1"/>
              <a:t>arbitrium</a:t>
            </a:r>
            <a:r>
              <a:rPr lang="en-US" dirty="0"/>
              <a:t> </a:t>
            </a:r>
            <a:r>
              <a:rPr lang="en-US" dirty="0" err="1"/>
              <a:t>inposita</a:t>
            </a:r>
            <a:r>
              <a:rPr lang="en-US" dirty="0"/>
              <a:t>.</a:t>
            </a:r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D11A447F-7CE2-4175-8736-01654452A1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21753" y="2997865"/>
            <a:ext cx="2232001" cy="21602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C69D047D-E02A-4E22-AFCE-945B15C4B7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21753" y="3281225"/>
            <a:ext cx="2232001" cy="73438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lang="en-US" sz="1000" b="0" i="0" kern="1200" dirty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ts val="1800"/>
              </a:lnSpc>
              <a:spcBef>
                <a:spcPts val="312"/>
              </a:spcBef>
              <a:buClr>
                <a:srgbClr val="D00040"/>
              </a:buClr>
              <a:buFont typeface="Arial" pitchFamily="34" charset="0"/>
              <a:buNone/>
            </a:pPr>
            <a:r>
              <a:rPr lang="en-US" dirty="0" err="1"/>
              <a:t>Viribus</a:t>
            </a:r>
            <a:r>
              <a:rPr lang="en-US" dirty="0"/>
              <a:t>, </a:t>
            </a:r>
            <a:r>
              <a:rPr lang="en-US" dirty="0" err="1"/>
              <a:t>quarum</a:t>
            </a:r>
            <a:r>
              <a:rPr lang="en-US" dirty="0"/>
              <a:t> ad </a:t>
            </a:r>
            <a:r>
              <a:rPr lang="en-US" dirty="0" err="1"/>
              <a:t>praesens</a:t>
            </a:r>
            <a:r>
              <a:rPr lang="en-US" dirty="0"/>
              <a:t> </a:t>
            </a:r>
            <a:r>
              <a:rPr lang="en-US" dirty="0" err="1"/>
              <a:t>pleraeque</a:t>
            </a:r>
            <a:r>
              <a:rPr lang="en-US" dirty="0"/>
              <a:t> licet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nominibus</a:t>
            </a:r>
            <a:r>
              <a:rPr lang="en-US" dirty="0"/>
              <a:t> </a:t>
            </a:r>
            <a:r>
              <a:rPr lang="en-US" dirty="0" err="1"/>
              <a:t>appellentur</a:t>
            </a:r>
            <a:r>
              <a:rPr lang="en-US" dirty="0"/>
              <a:t>,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isdem</a:t>
            </a:r>
            <a:r>
              <a:rPr lang="en-US" dirty="0"/>
              <a:t> ad </a:t>
            </a:r>
            <a:r>
              <a:rPr lang="en-US" dirty="0" err="1"/>
              <a:t>arbitrium</a:t>
            </a:r>
            <a:r>
              <a:rPr lang="en-US" dirty="0"/>
              <a:t> </a:t>
            </a:r>
            <a:r>
              <a:rPr lang="en-US" dirty="0" err="1"/>
              <a:t>inposita</a:t>
            </a:r>
            <a:r>
              <a:rPr lang="en-US" dirty="0"/>
              <a:t>.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0D2A001-2098-434C-A5C2-51B07DA9FA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19382" y="2986010"/>
            <a:ext cx="2232001" cy="21602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512AE462-CB21-43E2-A6AE-3885DC738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19382" y="3269369"/>
            <a:ext cx="2232001" cy="7462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lang="en-US" sz="1000" b="0" i="0" kern="1200" dirty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ts val="1800"/>
              </a:lnSpc>
              <a:spcBef>
                <a:spcPts val="312"/>
              </a:spcBef>
              <a:buClr>
                <a:srgbClr val="D00040"/>
              </a:buClr>
              <a:buFont typeface="Arial" pitchFamily="34" charset="0"/>
              <a:buNone/>
            </a:pPr>
            <a:r>
              <a:rPr lang="en-US" dirty="0" err="1"/>
              <a:t>Viribus</a:t>
            </a:r>
            <a:r>
              <a:rPr lang="en-US" dirty="0"/>
              <a:t>, </a:t>
            </a:r>
            <a:r>
              <a:rPr lang="en-US" dirty="0" err="1"/>
              <a:t>quarum</a:t>
            </a:r>
            <a:r>
              <a:rPr lang="en-US" dirty="0"/>
              <a:t> ad </a:t>
            </a:r>
            <a:r>
              <a:rPr lang="en-US" dirty="0" err="1"/>
              <a:t>praesens</a:t>
            </a:r>
            <a:r>
              <a:rPr lang="en-US" dirty="0"/>
              <a:t> </a:t>
            </a:r>
            <a:r>
              <a:rPr lang="en-US" dirty="0" err="1"/>
              <a:t>pleraeque</a:t>
            </a:r>
            <a:r>
              <a:rPr lang="en-US" dirty="0"/>
              <a:t> licet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nominibus</a:t>
            </a:r>
            <a:r>
              <a:rPr lang="en-US" dirty="0"/>
              <a:t> </a:t>
            </a:r>
            <a:r>
              <a:rPr lang="en-US" dirty="0" err="1"/>
              <a:t>appellentur</a:t>
            </a:r>
            <a:r>
              <a:rPr lang="en-US" dirty="0"/>
              <a:t>,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isdem</a:t>
            </a:r>
            <a:r>
              <a:rPr lang="en-US" dirty="0"/>
              <a:t> ad </a:t>
            </a:r>
            <a:r>
              <a:rPr lang="en-US" dirty="0" err="1"/>
              <a:t>arbitrium</a:t>
            </a:r>
            <a:r>
              <a:rPr lang="en-US" dirty="0"/>
              <a:t> </a:t>
            </a:r>
            <a:r>
              <a:rPr lang="en-US" dirty="0" err="1"/>
              <a:t>inposita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22611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51FB21A-0E6D-4C3A-92F2-1A4C404F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9" y="339502"/>
            <a:ext cx="3527301" cy="7200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861B12CF-C574-4831-92D6-4B1240FED7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3850" y="1203325"/>
            <a:ext cx="7776542" cy="3097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266700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531812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809625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076325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ajouter le type de contenu souhaité</a:t>
            </a:r>
          </a:p>
        </p:txBody>
      </p:sp>
    </p:spTree>
    <p:extLst>
      <p:ext uri="{BB962C8B-B14F-4D97-AF65-F5344CB8AC3E}">
        <p14:creationId xmlns:p14="http://schemas.microsoft.com/office/powerpoint/2010/main" val="19729448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2EF2E-3E98-414E-BB8D-6DE90E875210}" type="datetimeFigureOut">
              <a:rPr lang="it-IT"/>
              <a:pPr>
                <a:defRPr/>
              </a:pPr>
              <a:t>16/07/21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42B7-E4B3-4FDF-B31F-D2AD68FB4C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639550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7/16/21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6443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4214" y="465536"/>
            <a:ext cx="7773987" cy="4106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Basavarajaiah S, Sharma S et al. JACC 2008;51:2256-62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8585D-BD32-42C8-85D2-F4E6B93BC77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48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C4A9C7A-5BA6-4888-A621-AF6B8C0AA0DF}"/>
              </a:ext>
            </a:extLst>
          </p:cNvPr>
          <p:cNvCxnSpPr>
            <a:cxnSpLocks/>
          </p:cNvCxnSpPr>
          <p:nvPr/>
        </p:nvCxnSpPr>
        <p:spPr>
          <a:xfrm>
            <a:off x="-828600" y="4659982"/>
            <a:ext cx="864257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39A238-24AB-44F3-8FE5-EF47858B4208}"/>
              </a:ext>
            </a:extLst>
          </p:cNvPr>
          <p:cNvCxnSpPr>
            <a:cxnSpLocks/>
          </p:cNvCxnSpPr>
          <p:nvPr/>
        </p:nvCxnSpPr>
        <p:spPr>
          <a:xfrm>
            <a:off x="8460432" y="699542"/>
            <a:ext cx="0" cy="3597076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040033-896C-4E78-8EDE-BBF09671494D}"/>
              </a:ext>
            </a:extLst>
          </p:cNvPr>
          <p:cNvCxnSpPr>
            <a:cxnSpLocks/>
          </p:cNvCxnSpPr>
          <p:nvPr/>
        </p:nvCxnSpPr>
        <p:spPr>
          <a:xfrm>
            <a:off x="501428" y="4659982"/>
            <a:ext cx="0" cy="483518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6FA7AD36-36F4-4B05-B569-FF77480FB16F}"/>
              </a:ext>
            </a:extLst>
          </p:cNvPr>
          <p:cNvSpPr/>
          <p:nvPr/>
        </p:nvSpPr>
        <p:spPr>
          <a:xfrm>
            <a:off x="395536" y="4551970"/>
            <a:ext cx="216024" cy="216024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103FAE-72E1-4BCF-93BD-189E9C5D00C2}"/>
              </a:ext>
            </a:extLst>
          </p:cNvPr>
          <p:cNvSpPr/>
          <p:nvPr/>
        </p:nvSpPr>
        <p:spPr>
          <a:xfrm>
            <a:off x="8388424" y="4584650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 descr="ESC Logo Short-hand Red Pos 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8001024" y="4499250"/>
            <a:ext cx="792644" cy="2870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EAPC Word Mark RGB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7353543" y="123478"/>
            <a:ext cx="1790457" cy="5530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70" r:id="rId8"/>
    <p:sldLayoutId id="2147483671" r:id="rId9"/>
  </p:sldLayoutIdLst>
  <p:transition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i="0" kern="1200">
          <a:solidFill>
            <a:srgbClr val="008799"/>
          </a:solidFill>
          <a:latin typeface="Verdana"/>
          <a:ea typeface="+mj-ea"/>
          <a:cs typeface="Verdana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800" b="1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1pPr>
      <a:lvl2pPr marL="531813" indent="-265113" algn="l" defTabSz="9144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2pPr>
      <a:lvl3pPr marL="809625" indent="-277813" algn="l" defTabSz="9144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3pPr>
      <a:lvl4pPr marL="1076325" indent="-266700" algn="l" defTabSz="9144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4pPr>
      <a:lvl5pPr marL="1343025" indent="-266700" algn="l" defTabSz="9144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tif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9.mp4"/><Relationship Id="rId13" Type="http://schemas.openxmlformats.org/officeDocument/2006/relationships/audio" Target="../media/media21.m4a"/><Relationship Id="rId18" Type="http://schemas.openxmlformats.org/officeDocument/2006/relationships/image" Target="../media/image27.png"/><Relationship Id="rId3" Type="http://schemas.openxmlformats.org/officeDocument/2006/relationships/video" Target="../media/media16.mp4"/><Relationship Id="rId21" Type="http://schemas.openxmlformats.org/officeDocument/2006/relationships/image" Target="../media/image5.png"/><Relationship Id="rId7" Type="http://schemas.openxmlformats.org/officeDocument/2006/relationships/video" Target="../media/media18.mp4"/><Relationship Id="rId12" Type="http://schemas.microsoft.com/office/2007/relationships/media" Target="../media/media21.m4a"/><Relationship Id="rId17" Type="http://schemas.openxmlformats.org/officeDocument/2006/relationships/image" Target="../media/image26.png"/><Relationship Id="rId2" Type="http://schemas.microsoft.com/office/2007/relationships/media" Target="../media/media16.mp4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11.xml"/><Relationship Id="rId6" Type="http://schemas.microsoft.com/office/2007/relationships/media" Target="../media/media18.mp4"/><Relationship Id="rId11" Type="http://schemas.openxmlformats.org/officeDocument/2006/relationships/video" Target="../media/media20.mp4"/><Relationship Id="rId5" Type="http://schemas.openxmlformats.org/officeDocument/2006/relationships/video" Target="../media/media17.mp4"/><Relationship Id="rId15" Type="http://schemas.openxmlformats.org/officeDocument/2006/relationships/notesSlide" Target="../notesSlides/notesSlide3.xml"/><Relationship Id="rId10" Type="http://schemas.microsoft.com/office/2007/relationships/media" Target="../media/media20.mp4"/><Relationship Id="rId19" Type="http://schemas.openxmlformats.org/officeDocument/2006/relationships/image" Target="../media/image28.png"/><Relationship Id="rId4" Type="http://schemas.microsoft.com/office/2007/relationships/media" Target="../media/media17.mp4"/><Relationship Id="rId9" Type="http://schemas.openxmlformats.org/officeDocument/2006/relationships/video" Target="../media/media19.mp4"/><Relationship Id="rId1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6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F0D5AD-1EC6-4106-A5E5-FCD2471F3A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7624" y="1347613"/>
            <a:ext cx="7683252" cy="2160241"/>
          </a:xfrm>
        </p:spPr>
        <p:txBody>
          <a:bodyPr/>
          <a:lstStyle/>
          <a:p>
            <a:r>
              <a:rPr lang="fr-FR" sz="4400" dirty="0"/>
              <a:t>How to </a:t>
            </a:r>
            <a:r>
              <a:rPr lang="fr-FR" sz="4400" dirty="0" err="1"/>
              <a:t>read</a:t>
            </a:r>
            <a:r>
              <a:rPr lang="fr-FR" sz="4400" dirty="0"/>
              <a:t> an </a:t>
            </a:r>
            <a:r>
              <a:rPr lang="fr-FR" sz="4400" dirty="0" err="1"/>
              <a:t>Athlete’s</a:t>
            </a:r>
            <a:r>
              <a:rPr lang="fr-FR" sz="4400" dirty="0"/>
              <a:t> ECG</a:t>
            </a:r>
          </a:p>
          <a:p>
            <a:endParaRPr lang="fr-FR" sz="3600" dirty="0"/>
          </a:p>
          <a:p>
            <a:r>
              <a:rPr lang="fr-FR" sz="3600" dirty="0"/>
              <a:t>Borderline ECG patterns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38A88A-BDD9-6649-9AA3-57EEF2F16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00714"/>
      </p:ext>
    </p:extLst>
  </p:cSld>
  <p:clrMapOvr>
    <a:masterClrMapping/>
  </p:clrMapOvr>
  <p:transition advTm="102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5096B-E402-4C38-BE33-99AE0917F6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7" t="24563" r="11357" b="10432"/>
          <a:stretch/>
        </p:blipFill>
        <p:spPr>
          <a:xfrm>
            <a:off x="39755" y="704432"/>
            <a:ext cx="9104245" cy="448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5096B-E402-4C38-BE33-99AE0917F6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52" t="1561" r="88236" b="77477"/>
          <a:stretch/>
        </p:blipFill>
        <p:spPr>
          <a:xfrm>
            <a:off x="7724896" y="3003798"/>
            <a:ext cx="1379349" cy="1835441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35D8F99F-5BB5-7E41-964D-C852D97E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57" y="0"/>
            <a:ext cx="7886700" cy="53858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RBBB in a 17-year old elite cyclist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D5BD7A8-7FBD-5F4B-BA36-5E60A860CAE4}"/>
              </a:ext>
            </a:extLst>
          </p:cNvPr>
          <p:cNvSpPr/>
          <p:nvPr/>
        </p:nvSpPr>
        <p:spPr>
          <a:xfrm>
            <a:off x="5004048" y="704432"/>
            <a:ext cx="720080" cy="237137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75BA25-17F5-CD4F-A6EF-32BE99C622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975051"/>
      </p:ext>
    </p:extLst>
  </p:cSld>
  <p:clrMapOvr>
    <a:masterClrMapping/>
  </p:clrMapOvr>
  <p:transition advTm="502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13725" x="2868613" y="5110163"/>
          <p14:tracePt t="13732" x="2935288" y="5054600"/>
          <p14:tracePt t="13741" x="3014663" y="5008563"/>
          <p14:tracePt t="13750" x="3081338" y="4953000"/>
          <p14:tracePt t="13758" x="3160713" y="4897438"/>
          <p14:tracePt t="13765" x="3238500" y="4829175"/>
          <p14:tracePt t="13776" x="3316288" y="4762500"/>
          <p14:tracePt t="13785" x="3429000" y="4649788"/>
          <p14:tracePt t="13797" x="3473450" y="4605338"/>
          <p14:tracePt t="13798" x="3552825" y="4538663"/>
          <p14:tracePt t="13808" x="3619500" y="4459288"/>
          <p14:tracePt t="13816" x="3686175" y="4381500"/>
          <p14:tracePt t="13826" x="3754438" y="4303713"/>
          <p14:tracePt t="13835" x="3832225" y="4235450"/>
          <p14:tracePt t="13847" x="3887788" y="4168775"/>
          <p14:tracePt t="13848" x="3933825" y="4102100"/>
          <p14:tracePt t="13858" x="3989388" y="4044950"/>
          <p14:tracePt t="13866" x="4033838" y="3989388"/>
          <p14:tracePt t="13876" x="4078288" y="3944938"/>
          <p14:tracePt t="13883" x="4113213" y="3898900"/>
          <p14:tracePt t="13894" x="4146550" y="3854450"/>
          <p14:tracePt t="13896" x="4179888" y="3821113"/>
          <p14:tracePt t="13906" x="4213225" y="3776663"/>
          <p14:tracePt t="13916" x="4246563" y="3743325"/>
          <p14:tracePt t="13925" x="4268788" y="3697288"/>
          <p14:tracePt t="13933" x="4292600" y="3652838"/>
          <p14:tracePt t="13943" x="4314825" y="3608388"/>
          <p14:tracePt t="13944" x="4348163" y="3563938"/>
          <p14:tracePt t="13955" x="4359275" y="3517900"/>
          <p14:tracePt t="13963" x="4381500" y="3473450"/>
          <p14:tracePt t="13970" x="4403725" y="3429000"/>
          <p14:tracePt t="13979" x="4425950" y="3384550"/>
          <p14:tracePt t="13986" x="4437063" y="3362325"/>
          <p14:tracePt t="13996" x="4448175" y="3327400"/>
          <p14:tracePt t="14003" x="4459288" y="3294063"/>
          <p14:tracePt t="14012" x="4470400" y="3260725"/>
          <p14:tracePt t="14018" x="4494213" y="3238500"/>
          <p14:tracePt t="14029" x="4505325" y="3216275"/>
          <p14:tracePt t="14037" x="4516438" y="3194050"/>
          <p14:tracePt t="14045" x="4516438" y="3171825"/>
          <p14:tracePt t="14051" x="4527550" y="3160713"/>
          <p14:tracePt t="14062" x="4538663" y="3136900"/>
          <p14:tracePt t="14069" x="4538663" y="3114675"/>
          <p14:tracePt t="14079" x="4549775" y="3092450"/>
          <p14:tracePt t="14085" x="4560888" y="3081338"/>
          <p14:tracePt t="14095" x="4572000" y="3059113"/>
          <p14:tracePt t="14102" x="4583113" y="3014663"/>
          <p14:tracePt t="14112" x="4594225" y="3003550"/>
          <p14:tracePt t="14119" x="4616450" y="2970213"/>
          <p14:tracePt t="14129" x="4627563" y="2935288"/>
          <p14:tracePt t="14136" x="4638675" y="2901950"/>
          <p14:tracePt t="14145" x="4660900" y="2868613"/>
          <p14:tracePt t="14152" x="4684713" y="2846388"/>
          <p14:tracePt t="14162" x="4706938" y="2801938"/>
          <p14:tracePt t="14169" x="4729163" y="2768600"/>
          <p14:tracePt t="14179" x="4751388" y="2733675"/>
          <p14:tracePt t="14186" x="4773613" y="2689225"/>
          <p14:tracePt t="14196" x="4806950" y="2655888"/>
          <p14:tracePt t="14202" x="4840288" y="2611438"/>
          <p14:tracePt t="14212" x="4875213" y="2565400"/>
          <p14:tracePt t="14219" x="4919663" y="2520950"/>
          <p14:tracePt t="14229" x="4953000" y="2476500"/>
          <p14:tracePt t="14235" x="4997450" y="2420938"/>
          <p14:tracePt t="14246" x="5041900" y="2374900"/>
          <p14:tracePt t="14253" x="5099050" y="2308225"/>
          <p14:tracePt t="14262" x="5143500" y="2263775"/>
          <p14:tracePt t="14270" x="5187950" y="2219325"/>
          <p14:tracePt t="14279" x="5221288" y="2173288"/>
          <p14:tracePt t="14285" x="5232400" y="2162175"/>
          <p14:tracePt t="14296" x="5267325" y="2117725"/>
          <p14:tracePt t="14303" x="5289550" y="2095500"/>
          <p14:tracePt t="14312" x="5311775" y="2073275"/>
          <p14:tracePt t="14319" x="5334000" y="2062163"/>
          <p14:tracePt t="14329" x="5345113" y="2051050"/>
          <p14:tracePt t="14584" x="5345113" y="2039938"/>
          <p14:tracePt t="14591" x="5345113" y="2028825"/>
          <p14:tracePt t="14600" x="5345113" y="2017713"/>
          <p14:tracePt t="14608" x="5356225" y="1993900"/>
          <p14:tracePt t="14616" x="5367338" y="1982788"/>
          <p14:tracePt t="14624" x="5367338" y="1971675"/>
          <p14:tracePt t="14636" x="5378450" y="1960563"/>
          <p14:tracePt t="14643" x="5378450" y="1949450"/>
          <p14:tracePt t="14649" x="5389563" y="1927225"/>
          <p14:tracePt t="14658" x="5389563" y="1905000"/>
          <p14:tracePt t="14666" x="5400675" y="1882775"/>
          <p14:tracePt t="14675" x="5400675" y="1860550"/>
          <p14:tracePt t="14682" x="5411788" y="1838325"/>
          <p14:tracePt t="14691" x="5411788" y="1816100"/>
          <p14:tracePt t="14698" x="5411788" y="1792288"/>
          <p14:tracePt t="14708" x="5411788" y="1770063"/>
          <p14:tracePt t="14714" x="5411788" y="1747838"/>
          <p14:tracePt t="14725" x="5411788" y="1736725"/>
          <p14:tracePt t="14731" x="5411788" y="1714500"/>
          <p14:tracePt t="14741" x="5411788" y="1703388"/>
          <p14:tracePt t="14747" x="5400675" y="1692275"/>
          <p14:tracePt t="14757" x="5400675" y="1681163"/>
          <p14:tracePt t="14764" x="5400675" y="1670050"/>
          <p14:tracePt t="14774" x="5400675" y="1658938"/>
          <p14:tracePt t="14780" x="5400675" y="1647825"/>
          <p14:tracePt t="14791" x="5400675" y="1636713"/>
          <p14:tracePt t="14797" x="5389563" y="1625600"/>
          <p14:tracePt t="14808" x="5389563" y="1612900"/>
          <p14:tracePt t="14814" x="5389563" y="1601788"/>
          <p14:tracePt t="14823" x="5389563" y="1590675"/>
          <p14:tracePt t="14830" x="5389563" y="1579563"/>
          <p14:tracePt t="14840" x="5389563" y="1568450"/>
          <p14:tracePt t="14846" x="5389563" y="1557338"/>
          <p14:tracePt t="14857" x="5389563" y="1546225"/>
          <p14:tracePt t="14863" x="5378450" y="1535113"/>
          <p14:tracePt t="14873" x="5378450" y="1524000"/>
          <p14:tracePt t="14879" x="5378450" y="1512888"/>
          <p14:tracePt t="14890" x="5378450" y="1501775"/>
          <p14:tracePt t="14896" x="5378450" y="1490663"/>
          <p14:tracePt t="14907" x="5378450" y="1479550"/>
          <p14:tracePt t="14913" x="5367338" y="1479550"/>
          <p14:tracePt t="14923" x="5367338" y="1468438"/>
          <p14:tracePt t="14929" x="5367338" y="1457325"/>
          <p14:tracePt t="14940" x="5367338" y="1446213"/>
          <p14:tracePt t="14957" x="5367338" y="1435100"/>
          <p14:tracePt t="14963" x="5356225" y="1435100"/>
          <p14:tracePt t="14973" x="5356225" y="1422400"/>
          <p14:tracePt t="14979" x="5356225" y="1411288"/>
          <p14:tracePt t="14995" x="5345113" y="1400175"/>
          <p14:tracePt t="15012" x="5345113" y="1389063"/>
          <p14:tracePt t="15028" x="5334000" y="1389063"/>
          <p14:tracePt t="15076" x="5322888" y="1389063"/>
          <p14:tracePt t="15100" x="5311775" y="1389063"/>
          <p14:tracePt t="15108" x="5311775" y="1400175"/>
          <p14:tracePt t="15117" x="5300663" y="1400175"/>
          <p14:tracePt t="15125" x="5300663" y="1411288"/>
          <p14:tracePt t="15133" x="5289550" y="1422400"/>
          <p14:tracePt t="15141" x="5289550" y="1435100"/>
          <p14:tracePt t="15150" x="5278438" y="1446213"/>
          <p14:tracePt t="15158" x="5267325" y="1457325"/>
          <p14:tracePt t="15166" x="5267325" y="1468438"/>
          <p14:tracePt t="15174" x="5256213" y="1501775"/>
          <p14:tracePt t="15183" x="5245100" y="1535113"/>
          <p14:tracePt t="15191" x="5232400" y="1557338"/>
          <p14:tracePt t="15199" x="5232400" y="1590675"/>
          <p14:tracePt t="15207" x="5232400" y="1625600"/>
          <p14:tracePt t="15215" x="5232400" y="1658938"/>
          <p14:tracePt t="15224" x="5232400" y="1703388"/>
          <p14:tracePt t="15232" x="5232400" y="1714500"/>
          <p14:tracePt t="15241" x="5221288" y="1747838"/>
          <p14:tracePt t="15248" x="5221288" y="1781175"/>
          <p14:tracePt t="15257" x="5221288" y="1816100"/>
          <p14:tracePt t="15264" x="5221288" y="1849438"/>
          <p14:tracePt t="15274" x="5221288" y="1882775"/>
          <p14:tracePt t="15281" x="5221288" y="1905000"/>
          <p14:tracePt t="15291" x="5221288" y="1927225"/>
          <p14:tracePt t="15297" x="5210175" y="1949450"/>
          <p14:tracePt t="15307" x="5210175" y="1982788"/>
          <p14:tracePt t="15314" x="5199063" y="2006600"/>
          <p14:tracePt t="15323" x="5199063" y="2051050"/>
          <p14:tracePt t="15330" x="5187950" y="2084388"/>
          <p14:tracePt t="15340" x="5176838" y="2117725"/>
          <p14:tracePt t="15347" x="5176838" y="2139950"/>
          <p14:tracePt t="15356" x="5176838" y="2184400"/>
          <p14:tracePt t="15363" x="5165725" y="2219325"/>
          <p14:tracePt t="15372" x="5165725" y="2252663"/>
          <p14:tracePt t="15380" x="5154613" y="2297113"/>
          <p14:tracePt t="15388" x="5154613" y="2330450"/>
          <p14:tracePt t="15396" x="5154613" y="2363788"/>
          <p14:tracePt t="15407" x="5154613" y="2387600"/>
          <p14:tracePt t="15413" x="5154613" y="2432050"/>
          <p14:tracePt t="15420" x="5143500" y="2465388"/>
          <p14:tracePt t="15430" x="5143500" y="2487613"/>
          <p14:tracePt t="15437" x="5143500" y="2520950"/>
          <p14:tracePt t="15445" x="5143500" y="2554288"/>
          <p14:tracePt t="15454" x="5143500" y="2565400"/>
          <p14:tracePt t="15462" x="5143500" y="2600325"/>
          <p14:tracePt t="15470" x="5143500" y="2622550"/>
          <p14:tracePt t="15478" x="5143500" y="2644775"/>
          <p14:tracePt t="15486" x="5143500" y="2667000"/>
          <p14:tracePt t="15495" x="5143500" y="2711450"/>
          <p14:tracePt t="15503" x="5143500" y="2722563"/>
          <p14:tracePt t="15511" x="5132388" y="2779713"/>
          <p14:tracePt t="15519" x="5132388" y="2813050"/>
          <p14:tracePt t="15527" x="5132388" y="2824163"/>
          <p14:tracePt t="15535" x="5132388" y="2857500"/>
          <p14:tracePt t="15544" x="5132388" y="2890838"/>
          <p14:tracePt t="15552" x="5132388" y="2924175"/>
          <p14:tracePt t="15560" x="5121275" y="2946400"/>
          <p14:tracePt t="15568" x="5121275" y="2970213"/>
          <p14:tracePt t="15577" x="5121275" y="2981325"/>
          <p14:tracePt t="15585" x="5121275" y="3003550"/>
          <p14:tracePt t="15593" x="5121275" y="3014663"/>
          <p14:tracePt t="15610" x="5121275" y="3025775"/>
          <p14:tracePt t="15643" x="5121275" y="3036888"/>
          <p14:tracePt t="15865" x="5121275" y="3025775"/>
          <p14:tracePt t="16185" x="5121275" y="3014663"/>
          <p14:tracePt t="16201" x="5121275" y="3003550"/>
          <p14:tracePt t="16217" x="5110163" y="2992438"/>
          <p14:tracePt t="16228" x="5110163" y="2970213"/>
          <p14:tracePt t="16236" x="5110163" y="2959100"/>
          <p14:tracePt t="16243" x="5110163" y="2946400"/>
          <p14:tracePt t="16252" x="5099050" y="2935288"/>
          <p14:tracePt t="16261" x="5099050" y="2913063"/>
          <p14:tracePt t="16270" x="5099050" y="2901950"/>
          <p14:tracePt t="16277" x="5087938" y="2890838"/>
          <p14:tracePt t="16285" x="5087938" y="2868613"/>
          <p14:tracePt t="16294" x="5087938" y="2857500"/>
          <p14:tracePt t="16303" x="5076825" y="2835275"/>
          <p14:tracePt t="16312" x="5076825" y="2824163"/>
          <p14:tracePt t="16319" x="5065713" y="2801938"/>
          <p14:tracePt t="16328" x="5065713" y="2779713"/>
          <p14:tracePt t="16334" x="5065713" y="2755900"/>
          <p14:tracePt t="16344" x="5054600" y="2733675"/>
          <p14:tracePt t="16351" x="5054600" y="2700338"/>
          <p14:tracePt t="16361" x="5041900" y="2689225"/>
          <p14:tracePt t="16369" x="5041900" y="2655888"/>
          <p14:tracePt t="16378" x="5041900" y="2633663"/>
          <p14:tracePt t="16385" x="5030788" y="2611438"/>
          <p14:tracePt t="16395" x="5030788" y="2600325"/>
          <p14:tracePt t="16404" x="5019675" y="2578100"/>
          <p14:tracePt t="16413" x="5019675" y="2565400"/>
          <p14:tracePt t="16419" x="5008563" y="2554288"/>
          <p14:tracePt t="16429" x="5008563" y="2543175"/>
          <p14:tracePt t="16435" x="4997450" y="2532063"/>
          <p14:tracePt t="16449" x="4997450" y="2520950"/>
          <p14:tracePt t="16455" x="4986338" y="2520950"/>
          <p14:tracePt t="16463" x="4986338" y="2509838"/>
          <p14:tracePt t="16480" x="4975225" y="2498725"/>
          <p14:tracePt t="16489" x="4975225" y="2487613"/>
          <p14:tracePt t="16496" x="4964113" y="2487613"/>
          <p14:tracePt t="16512" x="4964113" y="2476500"/>
          <p14:tracePt t="16520" x="4953000" y="2465388"/>
          <p14:tracePt t="16529" x="4941888" y="2454275"/>
          <p14:tracePt t="16545" x="4930775" y="2443163"/>
          <p14:tracePt t="16554" x="4930775" y="2432050"/>
          <p14:tracePt t="16561" x="4919663" y="2420938"/>
          <p14:tracePt t="16570" x="4908550" y="2420938"/>
          <p14:tracePt t="16578" x="4897438" y="2409825"/>
          <p14:tracePt t="16586" x="4886325" y="2398713"/>
          <p14:tracePt t="16595" x="4875213" y="2387600"/>
          <p14:tracePt t="16603" x="4864100" y="2374900"/>
          <p14:tracePt t="16611" x="4851400" y="2374900"/>
          <p14:tracePt t="16619" x="4840288" y="2363788"/>
          <p14:tracePt t="16627" x="4829175" y="2363788"/>
          <p14:tracePt t="16635" x="4829175" y="2352675"/>
          <p14:tracePt t="16644" x="4818063" y="2352675"/>
          <p14:tracePt t="16652" x="4806950" y="2341563"/>
          <p14:tracePt t="16668" x="4795838" y="2330450"/>
          <p14:tracePt t="16685" x="4784725" y="2319338"/>
          <p14:tracePt t="16718" x="4784725" y="2308225"/>
          <p14:tracePt t="16742" x="4773613" y="2308225"/>
          <p14:tracePt t="16807" x="4762500" y="2297113"/>
          <p14:tracePt t="19536" x="4762500" y="2308225"/>
          <p14:tracePt t="19548" x="4784725" y="2352675"/>
          <p14:tracePt t="19557" x="4818063" y="2398713"/>
          <p14:tracePt t="19567" x="4864100" y="2465388"/>
          <p14:tracePt t="19569" x="4941888" y="2578100"/>
          <p14:tracePt t="19577" x="5087938" y="2824163"/>
          <p14:tracePt t="19588" x="5199063" y="3014663"/>
          <p14:tracePt t="19601" x="5267325" y="3136900"/>
          <p14:tracePt t="19610" x="5367338" y="3351213"/>
          <p14:tracePt t="19611" x="5468938" y="3575050"/>
          <p14:tracePt t="19618" x="5557838" y="3776663"/>
          <p14:tracePt t="19630" x="5580063" y="3843338"/>
          <p14:tracePt t="19639" x="5626100" y="4011613"/>
          <p14:tracePt t="19641" x="5648325" y="4113213"/>
          <p14:tracePt t="19652" x="5659438" y="4202113"/>
          <p14:tracePt t="19660" x="5659438" y="4268788"/>
          <p14:tracePt t="19669" x="5659438" y="4325938"/>
          <p14:tracePt t="19676" x="5648325" y="4370388"/>
          <p14:tracePt t="19685" x="5613400" y="4414838"/>
          <p14:tracePt t="19694" x="5568950" y="4448175"/>
          <p14:tracePt t="19702" x="5524500" y="4494213"/>
          <p14:tracePt t="19712" x="5468938" y="4538663"/>
          <p14:tracePt t="19721" x="5411788" y="4583113"/>
          <p14:tracePt t="19731" x="5345113" y="4638675"/>
          <p14:tracePt t="19740" x="5289550" y="4695825"/>
          <p14:tracePt t="19741" x="5232400" y="4762500"/>
          <p14:tracePt t="19751" x="5176838" y="4829175"/>
          <p14:tracePt t="19761" x="5132388" y="4897438"/>
          <p14:tracePt t="19770" x="5099050" y="4953000"/>
          <p14:tracePt t="19782" x="5054600" y="5065713"/>
          <p14:tracePt t="19789" x="5030788" y="5099050"/>
          <p14:tracePt t="20301" x="3182938" y="5132388"/>
          <p14:tracePt t="20309" x="3160713" y="5121275"/>
          <p14:tracePt t="20318" x="3103563" y="5099050"/>
          <p14:tracePt t="20326" x="3070225" y="5076825"/>
          <p14:tracePt t="20334" x="3036888" y="5065713"/>
          <p14:tracePt t="20342" x="3003550" y="5054600"/>
          <p14:tracePt t="20351" x="2970213" y="5041900"/>
          <p14:tracePt t="20359" x="2946400" y="5030788"/>
          <p14:tracePt t="20367" x="2913063" y="5030788"/>
          <p14:tracePt t="20375" x="2890838" y="5019675"/>
          <p14:tracePt t="20383" x="2868613" y="5019675"/>
          <p14:tracePt t="20392" x="2846388" y="5019675"/>
          <p14:tracePt t="20399" x="2824163" y="5019675"/>
          <p14:tracePt t="20409" x="2801938" y="5019675"/>
          <p14:tracePt t="20417" x="2790825" y="5019675"/>
          <p14:tracePt t="20426" x="2779713" y="5019675"/>
          <p14:tracePt t="20433" x="2768600" y="5019675"/>
          <p14:tracePt t="20442" x="2755900" y="5019675"/>
          <p14:tracePt t="20450" x="2744788" y="5019675"/>
          <p14:tracePt t="20461" x="2733675" y="5030788"/>
          <p14:tracePt t="20471" x="2722563" y="5041900"/>
          <p14:tracePt t="20479" x="2711450" y="5054600"/>
          <p14:tracePt t="20488" x="2700338" y="5065713"/>
          <p14:tracePt t="20496" x="2689225" y="5076825"/>
          <p14:tracePt t="20505" x="2678113" y="5099050"/>
          <p14:tracePt t="20513" x="2667000" y="5110163"/>
          <p14:tracePt t="20522" x="2655888" y="5132388"/>
          <p14:tracePt t="2111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BB342A4-0235-D447-A996-E63CBC83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A0D9B18-7C98-1D48-9F81-D407B5F4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Diagnosis of right bundle branch block: a concordance study | BMC Family  Practice | Full Text">
            <a:extLst>
              <a:ext uri="{FF2B5EF4-FFF2-40B4-BE49-F238E27FC236}">
                <a16:creationId xmlns:a16="http://schemas.microsoft.com/office/drawing/2014/main" id="{E079D276-102A-CD43-8C4B-4ED55573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0"/>
            <a:ext cx="56166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F9D24B-2EC9-E34B-A7B0-CB6B2E7AB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783"/>
      </p:ext>
    </p:extLst>
  </p:cSld>
  <p:clrMapOvr>
    <a:masterClrMapping/>
  </p:clrMapOvr>
  <p:transition advTm="695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76" x="2476500" y="5065713"/>
          <p14:tracePt t="24088" x="2520950" y="4964113"/>
          <p14:tracePt t="24089" x="2589213" y="4773613"/>
          <p14:tracePt t="24099" x="2678113" y="4583113"/>
          <p14:tracePt t="24112" x="2779713" y="4392613"/>
          <p14:tracePt t="24120" x="2868613" y="4202113"/>
          <p14:tracePt t="24130" x="2959100" y="4022725"/>
          <p14:tracePt t="24138" x="3003550" y="3956050"/>
          <p14:tracePt t="24139" x="3081338" y="3821113"/>
          <p14:tracePt t="24147" x="3149600" y="3721100"/>
          <p14:tracePt t="24156" x="3205163" y="3619500"/>
          <p14:tracePt t="24164" x="3260725" y="3563938"/>
          <p14:tracePt t="24174" x="3294063" y="3495675"/>
          <p14:tracePt t="24181" x="3327400" y="3451225"/>
          <p14:tracePt t="24191" x="3351213" y="3406775"/>
          <p14:tracePt t="24198" x="3373438" y="3373438"/>
          <p14:tracePt t="24208" x="3395663" y="3327400"/>
          <p14:tracePt t="24215" x="3395663" y="3294063"/>
          <p14:tracePt t="24223" x="3406775" y="3260725"/>
          <p14:tracePt t="24231" x="3406775" y="3249613"/>
          <p14:tracePt t="24239" x="3417888" y="3216275"/>
          <p14:tracePt t="24248" x="3417888" y="3182938"/>
          <p14:tracePt t="24255" x="3417888" y="3149600"/>
          <p14:tracePt t="24263" x="3417888" y="3114675"/>
          <p14:tracePt t="24270" x="3417888" y="3081338"/>
          <p14:tracePt t="24279" x="3417888" y="3048000"/>
          <p14:tracePt t="24286" x="3417888" y="3025775"/>
          <p14:tracePt t="24295" x="3417888" y="2992438"/>
          <p14:tracePt t="24302" x="3406775" y="2959100"/>
          <p14:tracePt t="24312" x="3395663" y="2935288"/>
          <p14:tracePt t="24319" x="3373438" y="2901950"/>
          <p14:tracePt t="24328" x="3362325" y="2879725"/>
          <p14:tracePt t="24335" x="3340100" y="2846388"/>
          <p14:tracePt t="24344" x="3316288" y="2824163"/>
          <p14:tracePt t="24351" x="3294063" y="2779713"/>
          <p14:tracePt t="24361" x="3260725" y="2755900"/>
          <p14:tracePt t="24368" x="3227388" y="2722563"/>
          <p14:tracePt t="24378" x="3194050" y="2689225"/>
          <p14:tracePt t="24384" x="3171825" y="2667000"/>
          <p14:tracePt t="24394" x="3136900" y="2644775"/>
          <p14:tracePt t="24401" x="3103563" y="2622550"/>
          <p14:tracePt t="24411" x="3070225" y="2611438"/>
          <p14:tracePt t="24417" x="3025775" y="2600325"/>
          <p14:tracePt t="24428" x="2981325" y="2589213"/>
          <p14:tracePt t="24434" x="2935288" y="2578100"/>
          <p14:tracePt t="24445" x="2890838" y="2578100"/>
          <p14:tracePt t="24450" x="2846388" y="2578100"/>
          <p14:tracePt t="24461" x="2801938" y="2578100"/>
          <p14:tracePt t="24467" x="2744788" y="2578100"/>
          <p14:tracePt t="24478" x="2711450" y="2578100"/>
          <p14:tracePt t="24484" x="2667000" y="2578100"/>
          <p14:tracePt t="24495" x="2622550" y="2578100"/>
          <p14:tracePt t="24500" x="2578100" y="2578100"/>
          <p14:tracePt t="24511" x="2543175" y="2578100"/>
          <p14:tracePt t="24516" x="2498725" y="2578100"/>
          <p14:tracePt t="24528" x="2465388" y="2578100"/>
          <p14:tracePt t="24533" x="2432050" y="2578100"/>
          <p14:tracePt t="24545" x="2398713" y="2578100"/>
          <p14:tracePt t="24550" x="2352675" y="2589213"/>
          <p14:tracePt t="24561" x="2319338" y="2600325"/>
          <p14:tracePt t="24568" x="2286000" y="2611438"/>
          <p14:tracePt t="24578" x="2252663" y="2622550"/>
          <p14:tracePt t="24585" x="2241550" y="2633663"/>
          <p14:tracePt t="24594" x="2208213" y="2644775"/>
          <p14:tracePt t="24601" x="2173288" y="2667000"/>
          <p14:tracePt t="24611" x="2151063" y="2678113"/>
          <p14:tracePt t="24617" x="2128838" y="2700338"/>
          <p14:tracePt t="24628" x="2106613" y="2722563"/>
          <p14:tracePt t="24634" x="2084388" y="2744788"/>
          <p14:tracePt t="24644" x="2073275" y="2755900"/>
          <p14:tracePt t="24651" x="2062163" y="2779713"/>
          <p14:tracePt t="24661" x="2051050" y="2790825"/>
          <p14:tracePt t="24668" x="2039938" y="2813050"/>
          <p14:tracePt t="24678" x="2039938" y="2835275"/>
          <p14:tracePt t="24683" x="2028825" y="2846388"/>
          <p14:tracePt t="24695" x="2028825" y="2868613"/>
          <p14:tracePt t="24698" x="2028825" y="2890838"/>
          <p14:tracePt t="24704" x="2028825" y="2924175"/>
          <p14:tracePt t="24721" x="2039938" y="2970213"/>
          <p14:tracePt t="24729" x="2051050" y="2981325"/>
          <p14:tracePt t="24736" x="2062163" y="3003550"/>
          <p14:tracePt t="24746" x="2095500" y="3036888"/>
          <p14:tracePt t="24752" x="2106613" y="3048000"/>
          <p14:tracePt t="24762" x="2128838" y="3070225"/>
          <p14:tracePt t="24769" x="2151063" y="3092450"/>
          <p14:tracePt t="24779" x="2173288" y="3103563"/>
          <p14:tracePt t="24786" x="2208213" y="3125788"/>
          <p14:tracePt t="24795" x="2241550" y="3136900"/>
          <p14:tracePt t="24802" x="2263775" y="3149600"/>
          <p14:tracePt t="24811" x="2297113" y="3149600"/>
          <p14:tracePt t="24818" x="2341563" y="3160713"/>
          <p14:tracePt t="24828" x="2374900" y="3160713"/>
          <p14:tracePt t="24834" x="2409825" y="3160713"/>
          <p14:tracePt t="24845" x="2432050" y="3160713"/>
          <p14:tracePt t="24850" x="2465388" y="3160713"/>
          <p14:tracePt t="24861" x="2498725" y="3160713"/>
          <p14:tracePt t="24867" x="2509838" y="3160713"/>
          <p14:tracePt t="24878" x="2532063" y="3149600"/>
          <p14:tracePt t="24884" x="2543175" y="3136900"/>
          <p14:tracePt t="24894" x="2554288" y="3136900"/>
          <p14:tracePt t="24900" x="2565400" y="3125788"/>
          <p14:tracePt t="24916" x="2578100" y="3125788"/>
          <p14:tracePt t="24928" x="2578100" y="3114675"/>
          <p14:tracePt t="24950" x="2578100" y="3103563"/>
          <p14:tracePt t="24966" x="2578100" y="3092450"/>
          <p14:tracePt t="24978" x="2578100" y="3081338"/>
          <p14:tracePt t="24994" x="2578100" y="3070225"/>
          <p14:tracePt t="25032" x="2578100" y="3059113"/>
          <p14:tracePt t="25303" x="2578100" y="3070225"/>
          <p14:tracePt t="25319" x="2578100" y="3081338"/>
          <p14:tracePt t="25330" x="2578100" y="3092450"/>
          <p14:tracePt t="25337" x="2578100" y="3103563"/>
          <p14:tracePt t="25344" x="2578100" y="3114675"/>
          <p14:tracePt t="25352" x="2578100" y="3125788"/>
          <p14:tracePt t="25360" x="2565400" y="3136900"/>
          <p14:tracePt t="25369" x="2565400" y="3149600"/>
          <p14:tracePt t="25393" x="2565400" y="3160713"/>
          <p14:tracePt t="25418" x="2554288" y="3171825"/>
          <p14:tracePt t="25427" x="2554288" y="3182938"/>
          <p14:tracePt t="25435" x="2543175" y="3182938"/>
          <p14:tracePt t="25443" x="2543175" y="3194050"/>
          <p14:tracePt t="25452" x="2532063" y="3205163"/>
          <p14:tracePt t="25460" x="2520950" y="3227388"/>
          <p14:tracePt t="25470" x="2509838" y="3238500"/>
          <p14:tracePt t="25477" x="2498725" y="3260725"/>
          <p14:tracePt t="25487" x="2487613" y="3282950"/>
          <p14:tracePt t="25494" x="2476500" y="3294063"/>
          <p14:tracePt t="25502" x="2465388" y="3305175"/>
          <p14:tracePt t="25511" x="2454275" y="3316288"/>
          <p14:tracePt t="25520" x="2443163" y="3316288"/>
          <p14:tracePt t="25527" x="2443163" y="3327400"/>
          <p14:tracePt t="25551" x="2432050" y="3340100"/>
          <p14:tracePt t="25568" x="2420938" y="3340100"/>
          <p14:tracePt t="25583" x="2409825" y="3340100"/>
          <p14:tracePt t="25599" x="2398713" y="3340100"/>
          <p14:tracePt t="25607" x="2387600" y="3340100"/>
          <p14:tracePt t="25623" x="2374900" y="3340100"/>
          <p14:tracePt t="25639" x="2363788" y="3340100"/>
          <p14:tracePt t="25656" x="2352675" y="3340100"/>
          <p14:tracePt t="25664" x="2352675" y="3327400"/>
          <p14:tracePt t="25672" x="2341563" y="3327400"/>
          <p14:tracePt t="25680" x="2341563" y="3316288"/>
          <p14:tracePt t="25688" x="2341563" y="3305175"/>
          <p14:tracePt t="25700" x="2341563" y="3294063"/>
          <p14:tracePt t="25706" x="2341563" y="3282950"/>
          <p14:tracePt t="25721" x="2341563" y="3260725"/>
          <p14:tracePt t="25729" x="2341563" y="3249613"/>
          <p14:tracePt t="25737" x="2341563" y="3238500"/>
          <p14:tracePt t="25746" x="2341563" y="3227388"/>
          <p14:tracePt t="25754" x="2341563" y="3216275"/>
          <p14:tracePt t="25762" x="2341563" y="3205163"/>
          <p14:tracePt t="25779" x="2341563" y="3194050"/>
          <p14:tracePt t="25787" x="2341563" y="3171825"/>
          <p14:tracePt t="25795" x="2341563" y="3160713"/>
          <p14:tracePt t="25803" x="2341563" y="3149600"/>
          <p14:tracePt t="25811" x="2341563" y="3136900"/>
          <p14:tracePt t="25819" x="2341563" y="3114675"/>
          <p14:tracePt t="25828" x="2341563" y="3103563"/>
          <p14:tracePt t="25836" x="2341563" y="3081338"/>
          <p14:tracePt t="25844" x="2341563" y="3070225"/>
          <p14:tracePt t="25852" x="2352675" y="3059113"/>
          <p14:tracePt t="25860" x="2352675" y="3048000"/>
          <p14:tracePt t="25869" x="2352675" y="3036888"/>
          <p14:tracePt t="25877" x="2352675" y="3025775"/>
          <p14:tracePt t="25894" x="2352675" y="3014663"/>
          <p14:tracePt t="25918" x="2352675" y="3003550"/>
          <p14:tracePt t="25944" x="2352675" y="2992438"/>
          <p14:tracePt t="25951" x="2363788" y="2992438"/>
          <p14:tracePt t="25959" x="2363788" y="2981325"/>
          <p14:tracePt t="25967" x="2363788" y="2970213"/>
          <p14:tracePt t="25984" x="2374900" y="2959100"/>
          <p14:tracePt t="25992" x="2374900" y="2946400"/>
          <p14:tracePt t="26026" x="2374900" y="2935288"/>
          <p14:tracePt t="26100" x="2387600" y="2935288"/>
          <p14:tracePt t="26118" x="2387600" y="2924175"/>
          <p14:tracePt t="26125" x="2398713" y="2924175"/>
          <p14:tracePt t="26149" x="2409825" y="2913063"/>
          <p14:tracePt t="26156" x="2420938" y="2901950"/>
          <p14:tracePt t="26164" x="2432050" y="2901950"/>
          <p14:tracePt t="26181" x="2443163" y="2890838"/>
          <p14:tracePt t="26188" x="2454275" y="2890838"/>
          <p14:tracePt t="26197" x="2465388" y="2890838"/>
          <p14:tracePt t="26214" x="2476500" y="2890838"/>
          <p14:tracePt t="26230" x="2487613" y="2890838"/>
          <p14:tracePt t="26247" x="2498725" y="2890838"/>
          <p14:tracePt t="26263" x="2509838" y="2890838"/>
          <p14:tracePt t="26288" x="2520950" y="2890838"/>
          <p14:tracePt t="26306" x="2532063" y="2890838"/>
          <p14:tracePt t="26313" x="2532063" y="2901950"/>
          <p14:tracePt t="26321" x="2543175" y="2913063"/>
          <p14:tracePt t="26328" x="2554288" y="2924175"/>
          <p14:tracePt t="26338" x="2554288" y="2935288"/>
          <p14:tracePt t="26345" x="2565400" y="2959100"/>
          <p14:tracePt t="26354" x="2565400" y="2970213"/>
          <p14:tracePt t="26361" x="2565400" y="2992438"/>
          <p14:tracePt t="26370" x="2578100" y="3003550"/>
          <p14:tracePt t="26377" x="2578100" y="3025775"/>
          <p14:tracePt t="26387" x="2578100" y="3048000"/>
          <p14:tracePt t="26394" x="2589213" y="3059113"/>
          <p14:tracePt t="26403" x="2589213" y="3070225"/>
          <p14:tracePt t="26410" x="2589213" y="3092450"/>
          <p14:tracePt t="26419" x="2589213" y="3103563"/>
          <p14:tracePt t="26427" x="2589213" y="3125788"/>
          <p14:tracePt t="26435" x="2589213" y="3136900"/>
          <p14:tracePt t="26444" x="2589213" y="3160713"/>
          <p14:tracePt t="26451" x="2589213" y="3171825"/>
          <p14:tracePt t="26459" x="2589213" y="3182938"/>
          <p14:tracePt t="26471" x="2578100" y="3205163"/>
          <p14:tracePt t="26477" x="2578100" y="3216275"/>
          <p14:tracePt t="26484" x="2565400" y="3227388"/>
          <p14:tracePt t="26492" x="2554288" y="3249613"/>
          <p14:tracePt t="26500" x="2543175" y="3260725"/>
          <p14:tracePt t="26509" x="2532063" y="3271838"/>
          <p14:tracePt t="26516" x="2520950" y="3282950"/>
          <p14:tracePt t="26525" x="2498725" y="3305175"/>
          <p14:tracePt t="26533" x="2487613" y="3316288"/>
          <p14:tracePt t="26542" x="2476500" y="3327400"/>
          <p14:tracePt t="26550" x="2465388" y="3340100"/>
          <p14:tracePt t="26559" x="2454275" y="3340100"/>
          <p14:tracePt t="26566" x="2443163" y="3351213"/>
          <p14:tracePt t="26591" x="2432050" y="3351213"/>
          <p14:tracePt t="26599" x="2420938" y="3351213"/>
          <p14:tracePt t="26624" x="2409825" y="3351213"/>
          <p14:tracePt t="26631" x="2398713" y="3340100"/>
          <p14:tracePt t="26640" x="2398713" y="3327400"/>
          <p14:tracePt t="26648" x="2387600" y="3316288"/>
          <p14:tracePt t="26656" x="2374900" y="3294063"/>
          <p14:tracePt t="26665" x="2374900" y="3271838"/>
          <p14:tracePt t="26673" x="2363788" y="3260725"/>
          <p14:tracePt t="26681" x="2352675" y="3238500"/>
          <p14:tracePt t="26690" x="2352675" y="3216275"/>
          <p14:tracePt t="26698" x="2341563" y="3205163"/>
          <p14:tracePt t="26706" x="2341563" y="3182938"/>
          <p14:tracePt t="26714" x="2341563" y="3160713"/>
          <p14:tracePt t="26722" x="2330450" y="3149600"/>
          <p14:tracePt t="26730" x="2330450" y="3125788"/>
          <p14:tracePt t="26739" x="2330450" y="3103563"/>
          <p14:tracePt t="26747" x="2330450" y="3092450"/>
          <p14:tracePt t="26755" x="2330450" y="3070225"/>
          <p14:tracePt t="26764" x="2330450" y="3059113"/>
          <p14:tracePt t="26772" x="2330450" y="3036888"/>
          <p14:tracePt t="26780" x="2330450" y="3025775"/>
          <p14:tracePt t="26788" x="2330450" y="3014663"/>
          <p14:tracePt t="26797" x="2330450" y="3003550"/>
          <p14:tracePt t="26805" x="2330450" y="2992438"/>
          <p14:tracePt t="26813" x="2330450" y="2981325"/>
          <p14:tracePt t="26829" x="2330450" y="2970213"/>
          <p14:tracePt t="26863" x="2330450" y="2959100"/>
          <p14:tracePt t="26879" x="2330450" y="2946400"/>
          <p14:tracePt t="26896" x="2341563" y="2935288"/>
          <p14:tracePt t="26904" x="2341563" y="2924175"/>
          <p14:tracePt t="26911" x="2341563" y="2901950"/>
          <p14:tracePt t="26921" x="2352675" y="2890838"/>
          <p14:tracePt t="26928" x="2352675" y="2879725"/>
          <p14:tracePt t="26945" x="2363788" y="2868613"/>
          <p14:tracePt t="26953" x="2363788" y="2857500"/>
          <p14:tracePt t="26960" x="2363788" y="2846388"/>
          <p14:tracePt t="26986" x="2363788" y="2835275"/>
          <p14:tracePt t="27043" x="2374900" y="2824163"/>
          <p14:tracePt t="27060" x="2374900" y="2813050"/>
          <p14:tracePt t="27068" x="2387600" y="2813050"/>
          <p14:tracePt t="27075" x="2387600" y="2801938"/>
          <p14:tracePt t="27101" x="2398713" y="2801938"/>
          <p14:tracePt t="27125" x="2409825" y="2801938"/>
          <p14:tracePt t="27133" x="2420938" y="2801938"/>
          <p14:tracePt t="27158" x="2432050" y="2801938"/>
          <p14:tracePt t="27166" x="2443163" y="2801938"/>
          <p14:tracePt t="27174" x="2443163" y="2813050"/>
          <p14:tracePt t="27182" x="2454275" y="2813050"/>
          <p14:tracePt t="27190" x="2454275" y="2824163"/>
          <p14:tracePt t="27199" x="2465388" y="2824163"/>
          <p14:tracePt t="27207" x="2465388" y="2835275"/>
          <p14:tracePt t="27224" x="2465388" y="2846388"/>
          <p14:tracePt t="27232" x="2476500" y="2846388"/>
          <p14:tracePt t="27249" x="2476500" y="2857500"/>
          <p14:tracePt t="27265" x="2487613" y="2868613"/>
          <p14:tracePt t="27281" x="2498725" y="2879725"/>
          <p14:tracePt t="27290" x="2498725" y="2890838"/>
          <p14:tracePt t="27297" x="2509838" y="2901950"/>
          <p14:tracePt t="27306" x="2509838" y="2913063"/>
          <p14:tracePt t="27313" x="2509838" y="2924175"/>
          <p14:tracePt t="27323" x="2520950" y="2924175"/>
          <p14:tracePt t="27330" x="2520950" y="2935288"/>
          <p14:tracePt t="27340" x="2520950" y="2946400"/>
          <p14:tracePt t="27346" x="2532063" y="2946400"/>
          <p14:tracePt t="27357" x="2532063" y="2959100"/>
          <p14:tracePt t="27373" x="2532063" y="2970213"/>
          <p14:tracePt t="27390" x="2532063" y="2981325"/>
          <p14:tracePt t="27413" x="2532063" y="2992438"/>
          <p14:tracePt t="27422" x="2532063" y="3003550"/>
          <p14:tracePt t="27439" x="2532063" y="3014663"/>
          <p14:tracePt t="27445" x="2532063" y="3025775"/>
          <p14:tracePt t="27462" x="2532063" y="3036888"/>
          <p14:tracePt t="27478" x="2532063" y="3048000"/>
          <p14:tracePt t="27511" x="2532063" y="3059113"/>
          <p14:tracePt t="27585" x="2532063" y="3070225"/>
          <p14:tracePt t="27610" x="2532063" y="3081338"/>
          <p14:tracePt t="27626" x="2532063" y="3092450"/>
          <p14:tracePt t="27733" x="2532063" y="3103563"/>
          <p14:tracePt t="27864" x="2532063" y="3114675"/>
          <p14:tracePt t="27897" x="2532063" y="3125788"/>
          <p14:tracePt t="27987" x="2532063" y="3136900"/>
          <p14:tracePt t="28291" x="2532063" y="3125788"/>
          <p14:tracePt t="28309" x="2532063" y="3114675"/>
          <p14:tracePt t="28316" x="2532063" y="3092450"/>
          <p14:tracePt t="28325" x="2520950" y="3070225"/>
          <p14:tracePt t="28334" x="2520950" y="3059113"/>
          <p14:tracePt t="28341" x="2509838" y="3014663"/>
          <p14:tracePt t="28348" x="2509838" y="3003550"/>
          <p14:tracePt t="28357" x="2509838" y="2970213"/>
          <p14:tracePt t="28365" x="2509838" y="2946400"/>
          <p14:tracePt t="28373" x="2498725" y="2913063"/>
          <p14:tracePt t="28381" x="2498725" y="2890838"/>
          <p14:tracePt t="28389" x="2498725" y="2879725"/>
          <p14:tracePt t="28398" x="2487613" y="2868613"/>
          <p14:tracePt t="28406" x="2487613" y="2857500"/>
          <p14:tracePt t="28422" x="2487613" y="2846388"/>
          <p14:tracePt t="28463" x="2487613" y="2835275"/>
          <p14:tracePt t="28481" x="2487613" y="2824163"/>
          <p14:tracePt t="28489" x="2476500" y="2824163"/>
          <p14:tracePt t="28498" x="2476500" y="2813050"/>
          <p14:tracePt t="28505" x="2476500" y="2801938"/>
          <p14:tracePt t="28520" x="2465388" y="2790825"/>
          <p14:tracePt t="28536" x="2465388" y="2779713"/>
          <p14:tracePt t="28709" x="2465388" y="2790825"/>
          <p14:tracePt t="28718" x="2465388" y="2801938"/>
          <p14:tracePt t="28725" x="2465388" y="2813050"/>
          <p14:tracePt t="28734" x="2465388" y="2835275"/>
          <p14:tracePt t="28742" x="2465388" y="2846388"/>
          <p14:tracePt t="28751" x="2465388" y="2857500"/>
          <p14:tracePt t="28758" x="2465388" y="2879725"/>
          <p14:tracePt t="28767" x="2465388" y="2890838"/>
          <p14:tracePt t="28774" x="2465388" y="2901950"/>
          <p14:tracePt t="28784" x="2465388" y="2924175"/>
          <p14:tracePt t="28791" x="2465388" y="2935288"/>
          <p14:tracePt t="28801" x="2465388" y="2946400"/>
          <p14:tracePt t="28807" x="2465388" y="2959100"/>
          <p14:tracePt t="28816" x="2465388" y="2970213"/>
          <p14:tracePt t="28835" x="2465388" y="2981325"/>
          <p14:tracePt t="28848" x="2465388" y="2992438"/>
          <p14:tracePt t="28873" x="2465388" y="3003550"/>
          <p14:tracePt t="28890" x="2465388" y="3014663"/>
          <p14:tracePt t="28906" x="2465388" y="3025775"/>
          <p14:tracePt t="28922" x="2465388" y="3036888"/>
          <p14:tracePt t="28955" x="2465388" y="3048000"/>
          <p14:tracePt t="28980" x="2465388" y="3059113"/>
          <p14:tracePt t="29005" x="2465388" y="3070225"/>
          <p14:tracePt t="29021" x="2465388" y="3081338"/>
          <p14:tracePt t="29037" x="2465388" y="3092450"/>
          <p14:tracePt t="29053" x="2465388" y="3103563"/>
          <p14:tracePt t="29086" x="2465388" y="3114675"/>
          <p14:tracePt t="30022" x="2476500" y="3114675"/>
          <p14:tracePt t="30071" x="2476500" y="3125788"/>
          <p14:tracePt t="30834" x="2487613" y="3125788"/>
          <p14:tracePt t="30843" x="2498725" y="3114675"/>
          <p14:tracePt t="30854" x="2520950" y="3114675"/>
          <p14:tracePt t="30861" x="2554288" y="3103563"/>
          <p14:tracePt t="30871" x="2600325" y="3092450"/>
          <p14:tracePt t="30878" x="2633663" y="3081338"/>
          <p14:tracePt t="30888" x="2655888" y="3070225"/>
          <p14:tracePt t="30895" x="2689225" y="3070225"/>
          <p14:tracePt t="30904" x="2722563" y="3059113"/>
          <p14:tracePt t="30910" x="2755900" y="3059113"/>
          <p14:tracePt t="30919" x="2790825" y="3048000"/>
          <p14:tracePt t="30927" x="2801938" y="3048000"/>
          <p14:tracePt t="30935" x="2824163" y="3036888"/>
          <p14:tracePt t="30942" x="2846388" y="3036888"/>
          <p14:tracePt t="30951" x="2868613" y="3025775"/>
          <p14:tracePt t="30960" x="2879725" y="3025775"/>
          <p14:tracePt t="30967" x="2890838" y="3025775"/>
          <p14:tracePt t="30976" x="2901950" y="3014663"/>
          <p14:tracePt t="30984" x="2913063" y="3014663"/>
          <p14:tracePt t="30992" x="2924175" y="3014663"/>
          <p14:tracePt t="30999" x="2935288" y="3014663"/>
          <p14:tracePt t="31008" x="2959100" y="3003550"/>
          <p14:tracePt t="31016" x="2981325" y="2992438"/>
          <p14:tracePt t="31026" x="2992438" y="2992438"/>
          <p14:tracePt t="31036" x="3014663" y="2981325"/>
          <p14:tracePt t="31057" x="3036888" y="2981325"/>
          <p14:tracePt t="31058" x="3081338" y="2959100"/>
          <p14:tracePt t="31071" x="3103563" y="2946400"/>
          <p14:tracePt t="31079" x="3125788" y="2946400"/>
          <p14:tracePt t="31080" x="3149600" y="2935288"/>
          <p14:tracePt t="31089" x="3171825" y="2924175"/>
          <p14:tracePt t="31096" x="3194050" y="2924175"/>
          <p14:tracePt t="31104" x="3216275" y="2913063"/>
          <p14:tracePt t="31113" x="3227388" y="2913063"/>
          <p14:tracePt t="31121" x="3249613" y="2901950"/>
          <p14:tracePt t="31129" x="3260725" y="2901950"/>
          <p14:tracePt t="31137" x="3271838" y="2901950"/>
          <p14:tracePt t="31145" x="3282950" y="2901950"/>
          <p14:tracePt t="31153" x="3305175" y="2901950"/>
          <p14:tracePt t="31162" x="3316288" y="2890838"/>
          <p14:tracePt t="31173" x="3327400" y="2890838"/>
          <p14:tracePt t="31179" x="3340100" y="2890838"/>
          <p14:tracePt t="31186" x="3351213" y="2890838"/>
          <p14:tracePt t="31194" x="3362325" y="2879725"/>
          <p14:tracePt t="31203" x="3384550" y="2879725"/>
          <p14:tracePt t="31211" x="3395663" y="2879725"/>
          <p14:tracePt t="31219" x="3406775" y="2879725"/>
          <p14:tracePt t="31227" x="3417888" y="2868613"/>
          <p14:tracePt t="31235" x="3429000" y="2868613"/>
          <p14:tracePt t="31244" x="3451225" y="2868613"/>
          <p14:tracePt t="31252" x="3462338" y="2868613"/>
          <p14:tracePt t="31260" x="3473450" y="2868613"/>
          <p14:tracePt t="31268" x="3484563" y="2868613"/>
          <p14:tracePt t="31276" x="3495675" y="2868613"/>
          <p14:tracePt t="31293" x="3506788" y="2868613"/>
          <p14:tracePt t="31301" x="3517900" y="2868613"/>
          <p14:tracePt t="31309" x="3530600" y="2868613"/>
          <p14:tracePt t="31326" x="3541713" y="2868613"/>
          <p14:tracePt t="31334" x="3552825" y="2868613"/>
          <p14:tracePt t="31351" x="3563938" y="2868613"/>
          <p14:tracePt t="31359" x="3575050" y="2879725"/>
          <p14:tracePt t="31375" x="3586163" y="2879725"/>
          <p14:tracePt t="31384" x="3597275" y="2890838"/>
          <p14:tracePt t="31391" x="3608388" y="2901950"/>
          <p14:tracePt t="31399" x="3619500" y="2901950"/>
          <p14:tracePt t="31408" x="3619500" y="2913063"/>
          <p14:tracePt t="31416" x="3630613" y="2913063"/>
          <p14:tracePt t="31424" x="3641725" y="2913063"/>
          <p14:tracePt t="31432" x="3652838" y="2924175"/>
          <p14:tracePt t="31457" x="3663950" y="2935288"/>
          <p14:tracePt t="31482" x="3675063" y="2946400"/>
          <p14:tracePt t="31532" x="3675063" y="2959100"/>
          <p14:tracePt t="31630" x="3675063" y="2946400"/>
          <p14:tracePt t="31647" x="3675063" y="2935288"/>
          <p14:tracePt t="31657" x="3675063" y="2913063"/>
          <p14:tracePt t="31664" x="3663950" y="2901950"/>
          <p14:tracePt t="31672" x="3663950" y="2890838"/>
          <p14:tracePt t="31680" x="3652838" y="2879725"/>
          <p14:tracePt t="31689" x="3652838" y="2857500"/>
          <p14:tracePt t="31698" x="3652838" y="2846388"/>
          <p14:tracePt t="31705" x="3652838" y="2835275"/>
          <p14:tracePt t="31714" x="3641725" y="2813050"/>
          <p14:tracePt t="31722" x="3641725" y="2801938"/>
          <p14:tracePt t="31730" x="3641725" y="2790825"/>
          <p14:tracePt t="31738" x="3641725" y="2779713"/>
          <p14:tracePt t="31746" x="3641725" y="2768600"/>
          <p14:tracePt t="31761" x="3630613" y="2755900"/>
          <p14:tracePt t="31770" x="3630613" y="2744788"/>
          <p14:tracePt t="31785" x="3630613" y="2733675"/>
          <p14:tracePt t="31802" x="3630613" y="2722563"/>
          <p14:tracePt t="31819" x="3630613" y="2711450"/>
          <p14:tracePt t="31834" x="3619500" y="2700338"/>
          <p14:tracePt t="31852" x="3619500" y="2689225"/>
          <p14:tracePt t="31885" x="3619500" y="2678113"/>
          <p14:tracePt t="31992" x="3630613" y="2678113"/>
          <p14:tracePt t="32000" x="3641725" y="2678113"/>
          <p14:tracePt t="32008" x="3652838" y="2678113"/>
          <p14:tracePt t="32017" x="3663950" y="2678113"/>
          <p14:tracePt t="32025" x="3675063" y="2678113"/>
          <p14:tracePt t="32032" x="3686175" y="2678113"/>
          <p14:tracePt t="32041" x="3697288" y="2678113"/>
          <p14:tracePt t="32049" x="3708400" y="2678113"/>
          <p14:tracePt t="32057" x="3708400" y="2667000"/>
          <p14:tracePt t="32066" x="3721100" y="2667000"/>
          <p14:tracePt t="32098" x="3732213" y="2667000"/>
          <p14:tracePt t="32196" x="3743325" y="2678113"/>
          <p14:tracePt t="32837" x="3743325" y="2689225"/>
          <p14:tracePt t="32877" x="3743325" y="2700338"/>
          <p14:tracePt t="32919" x="3732213" y="2711450"/>
          <p14:tracePt t="32934" x="3721100" y="2722563"/>
          <p14:tracePt t="32945" x="3721100" y="2733675"/>
          <p14:tracePt t="32953" x="3721100" y="2744788"/>
          <p14:tracePt t="32962" x="3708400" y="2755900"/>
          <p14:tracePt t="32970" x="3697288" y="2768600"/>
          <p14:tracePt t="32979" x="3697288" y="2779713"/>
          <p14:tracePt t="32986" x="3686175" y="2790825"/>
          <p14:tracePt t="32996" x="3686175" y="2801938"/>
          <p14:tracePt t="33002" x="3675063" y="2801938"/>
          <p14:tracePt t="33011" x="3675063" y="2813050"/>
          <p14:tracePt t="33019" x="3675063" y="2824163"/>
          <p14:tracePt t="33034" x="3663950" y="2824163"/>
          <p14:tracePt t="33045" x="3663950" y="2835275"/>
          <p14:tracePt t="34018" x="3675063" y="2835275"/>
          <p14:tracePt t="34026" x="3686175" y="2835275"/>
          <p14:tracePt t="34035" x="3708400" y="2835275"/>
          <p14:tracePt t="34042" x="3732213" y="2835275"/>
          <p14:tracePt t="34051" x="3765550" y="2835275"/>
          <p14:tracePt t="34058" x="3798888" y="2835275"/>
          <p14:tracePt t="34067" x="3832225" y="2846388"/>
          <p14:tracePt t="34076" x="3865563" y="2846388"/>
          <p14:tracePt t="34083" x="3911600" y="2846388"/>
          <p14:tracePt t="34091" x="3967163" y="2857500"/>
          <p14:tracePt t="34099" x="4011613" y="2857500"/>
          <p14:tracePt t="34108" x="4067175" y="2857500"/>
          <p14:tracePt t="34116" x="4124325" y="2857500"/>
          <p14:tracePt t="34124" x="4179888" y="2857500"/>
          <p14:tracePt t="34132" x="4235450" y="2857500"/>
          <p14:tracePt t="34140" x="4292600" y="2857500"/>
          <p14:tracePt t="34148" x="4337050" y="2857500"/>
          <p14:tracePt t="34157" x="4392613" y="2857500"/>
          <p14:tracePt t="34165" x="4448175" y="2857500"/>
          <p14:tracePt t="34173" x="4494213" y="2857500"/>
          <p14:tracePt t="34182" x="4538663" y="2857500"/>
          <p14:tracePt t="34189" x="4594225" y="2857500"/>
          <p14:tracePt t="34198" x="4627563" y="2857500"/>
          <p14:tracePt t="34206" x="4673600" y="2857500"/>
          <p14:tracePt t="34214" x="4718050" y="2857500"/>
          <p14:tracePt t="34222" x="4729163" y="2857500"/>
          <p14:tracePt t="34230" x="4762500" y="2857500"/>
          <p14:tracePt t="34239" x="4795838" y="2857500"/>
          <p14:tracePt t="34247" x="4829175" y="2857500"/>
          <p14:tracePt t="34255" x="4864100" y="2857500"/>
          <p14:tracePt t="34264" x="4897438" y="2868613"/>
          <p14:tracePt t="34272" x="4919663" y="2868613"/>
          <p14:tracePt t="34280" x="4941888" y="2868613"/>
          <p14:tracePt t="34289" x="4964113" y="2879725"/>
          <p14:tracePt t="34296" x="4986338" y="2879725"/>
          <p14:tracePt t="34306" x="5008563" y="2890838"/>
          <p14:tracePt t="34313" x="5019675" y="2890838"/>
          <p14:tracePt t="34322" x="5041900" y="2890838"/>
          <p14:tracePt t="34329" x="5065713" y="2890838"/>
          <p14:tracePt t="34339" x="5076825" y="2890838"/>
          <p14:tracePt t="34345" x="5099050" y="2890838"/>
          <p14:tracePt t="34356" x="5121275" y="2890838"/>
          <p14:tracePt t="34363" x="5143500" y="2890838"/>
          <p14:tracePt t="34372" x="5165725" y="2890838"/>
          <p14:tracePt t="34378" x="5187950" y="2890838"/>
          <p14:tracePt t="34390" x="5210175" y="2890838"/>
          <p14:tracePt t="34395" x="5232400" y="2890838"/>
          <p14:tracePt t="34405" x="5256213" y="2890838"/>
          <p14:tracePt t="34411" x="5289550" y="2890838"/>
          <p14:tracePt t="34421" x="5300663" y="2890838"/>
          <p14:tracePt t="34428" x="5322888" y="2890838"/>
          <p14:tracePt t="34438" x="5345113" y="2890838"/>
          <p14:tracePt t="34444" x="5367338" y="2879725"/>
          <p14:tracePt t="34454" x="5389563" y="2868613"/>
          <p14:tracePt t="34461" x="5411788" y="2868613"/>
          <p14:tracePt t="34471" x="5422900" y="2857500"/>
          <p14:tracePt t="34478" x="5446713" y="2846388"/>
          <p14:tracePt t="34487" x="5468938" y="2835275"/>
          <p14:tracePt t="34493" x="5491163" y="2824163"/>
          <p14:tracePt t="34504" x="5524500" y="2790825"/>
          <p14:tracePt t="34511" x="5535613" y="2779713"/>
          <p14:tracePt t="34521" x="5557838" y="2768600"/>
          <p14:tracePt t="34527" x="5580063" y="2744788"/>
          <p14:tracePt t="34537" x="5602288" y="2722563"/>
          <p14:tracePt t="34543" x="5626100" y="2711450"/>
          <p14:tracePt t="34554" x="5637213" y="2700338"/>
          <p14:tracePt t="34560" x="5648325" y="2689225"/>
          <p14:tracePt t="34571" x="5659438" y="2667000"/>
          <p14:tracePt t="34587" x="5670550" y="2655888"/>
          <p14:tracePt t="34593" x="5681663" y="2655888"/>
          <p14:tracePt t="34604" x="5681663" y="2644775"/>
          <p14:tracePt t="34626" x="5692775" y="2644775"/>
          <p14:tracePt t="34637" x="5692775" y="2633663"/>
          <p14:tracePt t="34723" x="5692775" y="2622550"/>
          <p14:tracePt t="34740" x="5692775" y="2611438"/>
          <p14:tracePt t="34756" x="5692775" y="2600325"/>
          <p14:tracePt t="34764" x="5692775" y="2589213"/>
          <p14:tracePt t="34773" x="5703888" y="2578100"/>
          <p14:tracePt t="34780" x="5703888" y="2565400"/>
          <p14:tracePt t="34789" x="5703888" y="2554288"/>
          <p14:tracePt t="34797" x="5703888" y="2532063"/>
          <p14:tracePt t="34806" x="5703888" y="2520950"/>
          <p14:tracePt t="34813" x="5703888" y="2509838"/>
          <p14:tracePt t="34823" x="5703888" y="2498725"/>
          <p14:tracePt t="34830" x="5703888" y="2487613"/>
          <p14:tracePt t="34847" x="5703888" y="2476500"/>
          <p14:tracePt t="34856" x="5703888" y="2465388"/>
          <p14:tracePt t="34862" x="5692775" y="2465388"/>
          <p14:tracePt t="34873" x="5692775" y="2454275"/>
          <p14:tracePt t="34896" x="5692775" y="2443163"/>
          <p14:tracePt t="34904" x="5681663" y="2443163"/>
          <p14:tracePt t="34970" x="5681663" y="2432050"/>
          <p14:tracePt t="35020" x="5681663" y="2420938"/>
          <p14:tracePt t="35036" x="5681663" y="2409825"/>
          <p14:tracePt t="35045" x="5681663" y="2398713"/>
          <p14:tracePt t="35062" x="5670550" y="2387600"/>
          <p14:tracePt t="35077" x="5670550" y="2374900"/>
          <p14:tracePt t="35085" x="5659438" y="2363788"/>
          <p14:tracePt t="35110" x="5648325" y="2352675"/>
          <p14:tracePt t="35134" x="5637213" y="2352675"/>
          <p14:tracePt t="35150" x="5626100" y="2352675"/>
          <p14:tracePt t="35158" x="5626100" y="2341563"/>
          <p14:tracePt t="35166" x="5613400" y="2341563"/>
          <p14:tracePt t="35178" x="5602288" y="2341563"/>
          <p14:tracePt t="35183" x="5591175" y="2341563"/>
          <p14:tracePt t="35190" x="5580063" y="2341563"/>
          <p14:tracePt t="35199" x="5568950" y="2341563"/>
          <p14:tracePt t="35207" x="5546725" y="2341563"/>
          <p14:tracePt t="35216" x="5513388" y="2341563"/>
          <p14:tracePt t="35223" x="5502275" y="2341563"/>
          <p14:tracePt t="35232" x="5480050" y="2341563"/>
          <p14:tracePt t="35240" x="5457825" y="2341563"/>
          <p14:tracePt t="35248" x="5446713" y="2341563"/>
          <p14:tracePt t="35256" x="5422900" y="2341563"/>
          <p14:tracePt t="35265" x="5411788" y="2341563"/>
          <p14:tracePt t="35281" x="5400675" y="2341563"/>
          <p14:tracePt t="35289" x="5400675" y="2352675"/>
          <p14:tracePt t="35307" x="5389563" y="2352675"/>
          <p14:tracePt t="35323" x="5389563" y="2363788"/>
          <p14:tracePt t="35330" x="5378450" y="2374900"/>
          <p14:tracePt t="35338" x="5378450" y="2387600"/>
          <p14:tracePt t="35347" x="5378450" y="2398713"/>
          <p14:tracePt t="35355" x="5367338" y="2409825"/>
          <p14:tracePt t="35363" x="5367338" y="2432050"/>
          <p14:tracePt t="35371" x="5367338" y="2443163"/>
          <p14:tracePt t="35379" x="5367338" y="2465388"/>
          <p14:tracePt t="35388" x="5367338" y="2476500"/>
          <p14:tracePt t="35396" x="5356225" y="2487613"/>
          <p14:tracePt t="35404" x="5356225" y="2498725"/>
          <p14:tracePt t="35412" x="5356225" y="2509838"/>
          <p14:tracePt t="35421" x="5356225" y="2520950"/>
          <p14:tracePt t="35437" x="5356225" y="2532063"/>
          <p14:tracePt t="35454" x="5356225" y="2543175"/>
          <p14:tracePt t="35470" x="5367338" y="2554288"/>
          <p14:tracePt t="35479" x="5378450" y="2554288"/>
          <p14:tracePt t="35486" x="5389563" y="2565400"/>
          <p14:tracePt t="35495" x="5400675" y="2578100"/>
          <p14:tracePt t="35503" x="5411788" y="2578100"/>
          <p14:tracePt t="35512" x="5435600" y="2589213"/>
          <p14:tracePt t="35519" x="5457825" y="2600325"/>
          <p14:tracePt t="35529" x="5468938" y="2600325"/>
          <p14:tracePt t="35536" x="5491163" y="2611438"/>
          <p14:tracePt t="35545" x="5513388" y="2611438"/>
          <p14:tracePt t="35552" x="5524500" y="2611438"/>
          <p14:tracePt t="35562" x="5535613" y="2622550"/>
          <p14:tracePt t="35569" x="5546725" y="2622550"/>
          <p14:tracePt t="35578" x="5557838" y="2622550"/>
          <p14:tracePt t="35595" x="5568950" y="2622550"/>
          <p14:tracePt t="35618" x="5580063" y="2622550"/>
          <p14:tracePt t="35635" x="5591175" y="2622550"/>
          <p14:tracePt t="35651" x="5602288" y="2622550"/>
          <p14:tracePt t="35659" x="5602288" y="2611438"/>
          <p14:tracePt t="35677" x="5613400" y="2611438"/>
          <p14:tracePt t="35683" x="5613400" y="2600325"/>
          <p14:tracePt t="35700" x="5626100" y="2600325"/>
          <p14:tracePt t="35889" x="5613400" y="2589213"/>
          <p14:tracePt t="35905" x="5602288" y="2589213"/>
          <p14:tracePt t="35930" x="5591175" y="2578100"/>
          <p14:tracePt t="35938" x="5580063" y="2578100"/>
          <p14:tracePt t="35963" x="5568950" y="2565400"/>
          <p14:tracePt t="35987" x="5557838" y="2565400"/>
          <p14:tracePt t="36012" x="5557838" y="2554288"/>
          <p14:tracePt t="36028" x="5557838" y="2543175"/>
          <p14:tracePt t="36036" x="5546725" y="2543175"/>
          <p14:tracePt t="36044" x="5546725" y="2532063"/>
          <p14:tracePt t="36052" x="5546725" y="2520950"/>
          <p14:tracePt t="36061" x="5535613" y="2509838"/>
          <p14:tracePt t="36069" x="5535613" y="2498725"/>
          <p14:tracePt t="36077" x="5535613" y="2487613"/>
          <p14:tracePt t="36094" x="5535613" y="2476500"/>
          <p14:tracePt t="36101" x="5524500" y="2476500"/>
          <p14:tracePt t="36110" x="5524500" y="2465388"/>
          <p14:tracePt t="36373" x="5535613" y="2465388"/>
          <p14:tracePt t="36398" x="5546725" y="2465388"/>
          <p14:tracePt t="36406" x="5557838" y="2465388"/>
          <p14:tracePt t="36414" x="5568950" y="2465388"/>
          <p14:tracePt t="36430" x="5580063" y="2465388"/>
          <p14:tracePt t="36439" x="5591175" y="2465388"/>
          <p14:tracePt t="36463" x="5602288" y="2465388"/>
          <p14:tracePt t="36513" x="5613400" y="2465388"/>
          <p14:tracePt t="36529" x="5626100" y="2465388"/>
          <p14:tracePt t="36539" x="5637213" y="2454275"/>
          <p14:tracePt t="36555" x="5648325" y="2443163"/>
          <p14:tracePt t="36564" x="5659438" y="2443163"/>
          <p14:tracePt t="36573" x="5670550" y="2432050"/>
          <p14:tracePt t="36581" x="5681663" y="2432050"/>
          <p14:tracePt t="36589" x="5692775" y="2420938"/>
          <p14:tracePt t="36597" x="5703888" y="2420938"/>
          <p14:tracePt t="36606" x="5715000" y="2420938"/>
          <p14:tracePt t="36613" x="5726113" y="2409825"/>
          <p14:tracePt t="36623" x="5737225" y="2409825"/>
          <p14:tracePt t="36636" x="5748338" y="2409825"/>
          <p14:tracePt t="36645" x="5759450" y="2409825"/>
          <p14:tracePt t="36652" x="5770563" y="2409825"/>
          <p14:tracePt t="36660" x="5781675" y="2409825"/>
          <p14:tracePt t="36672" x="5792788" y="2409825"/>
          <p14:tracePt t="36679" x="5803900" y="2409825"/>
          <p14:tracePt t="36686" x="5816600" y="2409825"/>
          <p14:tracePt t="36696" x="5838825" y="2409825"/>
          <p14:tracePt t="36703" x="5849938" y="2409825"/>
          <p14:tracePt t="36711" x="5861050" y="2409825"/>
          <p14:tracePt t="36718" x="5872163" y="2409825"/>
          <p14:tracePt t="36726" x="5883275" y="2398713"/>
          <p14:tracePt t="36734" x="5894388" y="2398713"/>
          <p14:tracePt t="36743" x="5905500" y="2398713"/>
          <p14:tracePt t="36750" x="5916613" y="2398713"/>
          <p14:tracePt t="36758" x="5927725" y="2398713"/>
          <p14:tracePt t="36767" x="5938838" y="2398713"/>
          <p14:tracePt t="36783" x="5949950" y="2387600"/>
          <p14:tracePt t="36791" x="5961063" y="2387600"/>
          <p14:tracePt t="36807" x="5972175" y="2387600"/>
          <p14:tracePt t="36816" x="5983288" y="2387600"/>
          <p14:tracePt t="36833" x="5994400" y="2387600"/>
          <p14:tracePt t="36849" x="6007100" y="2387600"/>
          <p14:tracePt t="36873" x="6018213" y="2387600"/>
          <p14:tracePt t="36997" x="5994400" y="2387600"/>
          <p14:tracePt t="37645" x="5983288" y="2387600"/>
          <p14:tracePt t="37670" x="5972175" y="2387600"/>
          <p14:tracePt t="38417" x="5972175" y="2374900"/>
          <p14:tracePt t="38441" x="5983288" y="2363788"/>
          <p14:tracePt t="38466" x="5983288" y="2352675"/>
          <p14:tracePt t="38852" x="5983288" y="2341563"/>
          <p14:tracePt t="38885" x="5983288" y="2330450"/>
          <p14:tracePt t="39698" x="5983288" y="2341563"/>
          <p14:tracePt t="40246" x="5972175" y="2341563"/>
          <p14:tracePt t="40254" x="5972175" y="2330450"/>
          <p14:tracePt t="40287" x="5961063" y="2330450"/>
          <p14:tracePt t="40295" x="5961063" y="2319338"/>
          <p14:tracePt t="40320" x="5949950" y="2319338"/>
          <p14:tracePt t="40336" x="5949950" y="2308225"/>
          <p14:tracePt t="40584" x="5938838" y="2297113"/>
          <p14:tracePt t="40594" x="5927725" y="2297113"/>
          <p14:tracePt t="40601" x="5916613" y="2286000"/>
          <p14:tracePt t="40610" x="5905500" y="2286000"/>
          <p14:tracePt t="40625" x="5894388" y="2286000"/>
          <p14:tracePt t="40632" x="5883275" y="2274888"/>
          <p14:tracePt t="40643" x="5872163" y="2274888"/>
          <p14:tracePt t="40650" x="5849938" y="2274888"/>
          <p14:tracePt t="40657" x="5838825" y="2274888"/>
          <p14:tracePt t="40674" x="5827713" y="2274888"/>
          <p14:tracePt t="40682" x="5816600" y="2274888"/>
          <p14:tracePt t="40690" x="5803900" y="2274888"/>
          <p14:tracePt t="40699" x="5792788" y="2274888"/>
          <p14:tracePt t="40706" x="5770563" y="2274888"/>
          <p14:tracePt t="40715" x="5759450" y="2274888"/>
          <p14:tracePt t="40723" x="5748338" y="2274888"/>
          <p14:tracePt t="40731" x="5737225" y="2274888"/>
          <p14:tracePt t="40739" x="5715000" y="2286000"/>
          <p14:tracePt t="40749" x="5692775" y="2286000"/>
          <p14:tracePt t="40756" x="5681663" y="2297113"/>
          <p14:tracePt t="40765" x="5670550" y="2297113"/>
          <p14:tracePt t="40772" x="5648325" y="2308225"/>
          <p14:tracePt t="40782" x="5637213" y="2319338"/>
          <p14:tracePt t="40790" x="5626100" y="2319338"/>
          <p14:tracePt t="40799" x="5613400" y="2330450"/>
          <p14:tracePt t="40807" x="5602288" y="2330450"/>
          <p14:tracePt t="40815" x="5591175" y="2330450"/>
          <p14:tracePt t="40822" x="5591175" y="2341563"/>
          <p14:tracePt t="40830" x="5580063" y="2341563"/>
          <p14:tracePt t="40888" x="5568950" y="2341563"/>
          <p14:tracePt t="40929" x="5557838" y="2341563"/>
          <p14:tracePt t="40978" x="5546725" y="2341563"/>
          <p14:tracePt t="41191" x="5546725" y="2330450"/>
          <p14:tracePt t="41201" x="5535613" y="2330450"/>
          <p14:tracePt t="41232" x="5535613" y="2319338"/>
          <p14:tracePt t="41331" x="5535613" y="2308225"/>
          <p14:tracePt t="41372" x="5535613" y="2297113"/>
          <p14:tracePt t="41413" x="5535613" y="2286000"/>
          <p14:tracePt t="41438" x="5535613" y="2274888"/>
          <p14:tracePt t="41461" x="5535613" y="2263775"/>
          <p14:tracePt t="41495" x="5535613" y="2252663"/>
          <p14:tracePt t="41536" x="5535613" y="2241550"/>
          <p14:tracePt t="41593" x="5546725" y="2230438"/>
          <p14:tracePt t="41609" x="5546725" y="2219325"/>
          <p14:tracePt t="41617" x="5557838" y="2219325"/>
          <p14:tracePt t="41626" x="5557838" y="2208213"/>
          <p14:tracePt t="41650" x="5557838" y="2197100"/>
          <p14:tracePt t="41799" x="5568950" y="2197100"/>
          <p14:tracePt t="41823" x="5568950" y="2208213"/>
          <p14:tracePt t="41848" x="5568950" y="2219325"/>
          <p14:tracePt t="41866" x="5568950" y="2230438"/>
          <p14:tracePt t="41873" x="5580063" y="2230438"/>
          <p14:tracePt t="41883" x="5580063" y="2241550"/>
          <p14:tracePt t="41890" x="5580063" y="2252663"/>
          <p14:tracePt t="41913" x="5580063" y="2263775"/>
          <p14:tracePt t="41938" x="5580063" y="2274888"/>
          <p14:tracePt t="41971" x="5580063" y="2286000"/>
          <p14:tracePt t="41980" x="5580063" y="2297113"/>
          <p14:tracePt t="41996" x="5580063" y="2308225"/>
          <p14:tracePt t="42012" x="5580063" y="2319338"/>
          <p14:tracePt t="42029" x="5580063" y="2330450"/>
          <p14:tracePt t="42036" x="5580063" y="2341563"/>
          <p14:tracePt t="42061" x="5580063" y="2352675"/>
          <p14:tracePt t="42078" x="5580063" y="2363788"/>
          <p14:tracePt t="42102" x="5568950" y="2363788"/>
          <p14:tracePt t="42143" x="5568950" y="2374900"/>
          <p14:tracePt t="42176" x="5568950" y="2387600"/>
          <p14:tracePt t="42217" x="5557838" y="2387600"/>
          <p14:tracePt t="42236" x="5557838" y="2398713"/>
          <p14:tracePt t="42447" x="5557838" y="2387600"/>
          <p14:tracePt t="42505" x="5557838" y="2374900"/>
          <p14:tracePt t="42530" x="5557838" y="2363788"/>
          <p14:tracePt t="42539" x="5557838" y="2352675"/>
          <p14:tracePt t="42555" x="5557838" y="2341563"/>
          <p14:tracePt t="42563" x="5568950" y="2330450"/>
          <p14:tracePt t="42578" x="5568950" y="2319338"/>
          <p14:tracePt t="42604" x="5568950" y="2308225"/>
          <p14:tracePt t="42669" x="5568950" y="2297113"/>
          <p14:tracePt t="42685" x="5580063" y="2297113"/>
          <p14:tracePt t="42695" x="5580063" y="2286000"/>
          <p14:tracePt t="42709" x="5580063" y="2274888"/>
          <p14:tracePt t="42717" x="5591175" y="2274888"/>
          <p14:tracePt t="42734" x="5591175" y="2263775"/>
          <p14:tracePt t="42800" x="5591175" y="2252663"/>
          <p14:tracePt t="43054" x="5591175" y="2263775"/>
          <p14:tracePt t="43178" x="5591175" y="2274888"/>
          <p14:tracePt t="43333" x="5591175" y="2263775"/>
          <p14:tracePt t="43432" x="5591175" y="2252663"/>
          <p14:tracePt t="43457" x="5591175" y="2241550"/>
          <p14:tracePt t="43474" x="5591175" y="2230438"/>
          <p14:tracePt t="43489" x="5591175" y="2219325"/>
          <p14:tracePt t="43506" x="5591175" y="2208213"/>
          <p14:tracePt t="44819" x="5591175" y="2219325"/>
          <p14:tracePt t="44959" x="5591175" y="2230438"/>
          <p14:tracePt t="45090" x="5591175" y="2241550"/>
          <p14:tracePt t="45115" x="5580063" y="2241550"/>
          <p14:tracePt t="45131" x="5580063" y="2252663"/>
          <p14:tracePt t="45156" x="5580063" y="2263775"/>
          <p14:tracePt t="45188" x="5580063" y="2274888"/>
          <p14:tracePt t="45204" x="5568950" y="2274888"/>
          <p14:tracePt t="45254" x="5568950" y="2286000"/>
          <p14:tracePt t="45279" x="5568950" y="2297113"/>
          <p14:tracePt t="45295" x="5568950" y="2308225"/>
          <p14:tracePt t="45303" x="5568950" y="2319338"/>
          <p14:tracePt t="45320" x="5557838" y="2330450"/>
          <p14:tracePt t="45335" x="5557838" y="2341563"/>
          <p14:tracePt t="45352" x="5557838" y="2352675"/>
          <p14:tracePt t="45377" x="5557838" y="2363788"/>
          <p14:tracePt t="45394" x="5557838" y="2374900"/>
          <p14:tracePt t="45410" x="5557838" y="2387600"/>
          <p14:tracePt t="45420" x="5546725" y="2398713"/>
          <p14:tracePt t="45443" x="5546725" y="2409825"/>
          <p14:tracePt t="45459" x="5546725" y="2420938"/>
          <p14:tracePt t="45509" x="5546725" y="2432050"/>
          <p14:tracePt t="45525" x="5546725" y="2443163"/>
          <p14:tracePt t="45541" x="5535613" y="2454275"/>
          <p14:tracePt t="45551" x="5535613" y="2465388"/>
          <p14:tracePt t="45558" x="5535613" y="2476500"/>
          <p14:tracePt t="45574" x="5535613" y="2487613"/>
          <p14:tracePt t="45592" x="5535613" y="2498725"/>
          <p14:tracePt t="45624" x="5535613" y="2509838"/>
          <p14:tracePt t="45747" x="5535613" y="2520950"/>
          <p14:tracePt t="45755" x="5524500" y="2520950"/>
          <p14:tracePt t="45779" x="5524500" y="2532063"/>
          <p14:tracePt t="46009" x="5524500" y="2520950"/>
          <p14:tracePt t="46025" x="5535613" y="2520950"/>
          <p14:tracePt t="46108" x="5535613" y="2509838"/>
          <p14:tracePt t="46190" x="5546725" y="2509838"/>
          <p14:tracePt t="46264" x="5546725" y="2498725"/>
          <p14:tracePt t="46420" x="5557838" y="2487613"/>
          <p14:tracePt t="46444" x="5568950" y="2476500"/>
          <p14:tracePt t="46477" x="5580063" y="2476500"/>
          <p14:tracePt t="46485" x="5580063" y="2465388"/>
          <p14:tracePt t="46526" x="5591175" y="2465388"/>
          <p14:tracePt t="46534" x="5591175" y="2454275"/>
          <p14:tracePt t="46551" x="5602288" y="2443163"/>
          <p14:tracePt t="46575" x="5602288" y="2432050"/>
          <p14:tracePt t="46584" x="5613400" y="2432050"/>
          <p14:tracePt t="46608" x="5613400" y="2420938"/>
          <p14:tracePt t="46674" x="5613400" y="2409825"/>
          <p14:tracePt t="46682" x="5613400" y="2398713"/>
          <p14:tracePt t="46694" x="5626100" y="2387600"/>
          <p14:tracePt t="46701" x="5626100" y="2374900"/>
          <p14:tracePt t="46710" x="5637213" y="2363788"/>
          <p14:tracePt t="46718" x="5637213" y="2352675"/>
          <p14:tracePt t="46728" x="5637213" y="2341563"/>
          <p14:tracePt t="46733" x="5648325" y="2330450"/>
          <p14:tracePt t="46745" x="5648325" y="2319338"/>
          <p14:tracePt t="46768" x="5648325" y="2308225"/>
          <p14:tracePt t="46822" x="5648325" y="2297113"/>
          <p14:tracePt t="46838" x="5648325" y="2286000"/>
          <p14:tracePt t="46855" x="5648325" y="2274888"/>
          <p14:tracePt t="46864" x="5648325" y="2263775"/>
          <p14:tracePt t="46871" x="5648325" y="2252663"/>
          <p14:tracePt t="46880" x="5648325" y="2241550"/>
          <p14:tracePt t="46896" x="5648325" y="2230438"/>
          <p14:tracePt t="46920" x="5637213" y="2219325"/>
          <p14:tracePt t="47002" x="5637213" y="2208213"/>
          <p14:tracePt t="47018" x="5637213" y="2197100"/>
          <p14:tracePt t="47035" x="5637213" y="2184400"/>
          <p14:tracePt t="47067" x="5637213" y="2173288"/>
          <p14:tracePt t="47142" x="5637213" y="2162175"/>
          <p14:tracePt t="47158" x="5626100" y="2162175"/>
          <p14:tracePt t="47199" x="5626100" y="2151063"/>
          <p14:tracePt t="47445" x="5626100" y="2162175"/>
          <p14:tracePt t="48627" x="5613400" y="2162175"/>
          <p14:tracePt t="48638" x="5591175" y="2184400"/>
          <p14:tracePt t="48643" x="5580063" y="2219325"/>
          <p14:tracePt t="48653" x="5546725" y="2252663"/>
          <p14:tracePt t="48659" x="5524500" y="2297113"/>
          <p14:tracePt t="48669" x="5491163" y="2341563"/>
          <p14:tracePt t="48676" x="5457825" y="2387600"/>
          <p14:tracePt t="48684" x="5422900" y="2432050"/>
          <p14:tracePt t="48694" x="5389563" y="2487613"/>
          <p14:tracePt t="48700" x="5345113" y="2543175"/>
          <p14:tracePt t="48708" x="5311775" y="2600325"/>
          <p14:tracePt t="48716" x="5267325" y="2655888"/>
          <p14:tracePt t="48725" x="5210175" y="2711450"/>
          <p14:tracePt t="48733" x="5176838" y="2768600"/>
          <p14:tracePt t="48741" x="5132388" y="2824163"/>
          <p14:tracePt t="48749" x="5087938" y="2879725"/>
          <p14:tracePt t="48758" x="5041900" y="2935288"/>
          <p14:tracePt t="48765" x="4997450" y="3003550"/>
          <p14:tracePt t="48774" x="4953000" y="3081338"/>
          <p14:tracePt t="48782" x="4908550" y="3136900"/>
          <p14:tracePt t="48791" x="4875213" y="3205163"/>
          <p14:tracePt t="48799" x="4840288" y="3271838"/>
          <p14:tracePt t="48808" x="4795838" y="3340100"/>
          <p14:tracePt t="48815" x="4773613" y="3384550"/>
          <p14:tracePt t="48824" x="4740275" y="3451225"/>
          <p14:tracePt t="48831" x="4706938" y="3495675"/>
          <p14:tracePt t="48841" x="4684713" y="3541713"/>
          <p14:tracePt t="48848" x="4660900" y="3586163"/>
          <p14:tracePt t="48858" x="4638675" y="3630613"/>
          <p14:tracePt t="48864" x="4605338" y="3675063"/>
          <p14:tracePt t="48874" x="4594225" y="3708400"/>
          <p14:tracePt t="48881" x="4560888" y="3743325"/>
          <p14:tracePt t="48890" x="4538663" y="3787775"/>
          <p14:tracePt t="48897" x="4516438" y="3843338"/>
          <p14:tracePt t="48907" x="4483100" y="3876675"/>
          <p14:tracePt t="48914" x="4448175" y="3933825"/>
          <p14:tracePt t="48923" x="4425950" y="3978275"/>
          <p14:tracePt t="48930" x="4381500" y="4022725"/>
          <p14:tracePt t="48940" x="4359275" y="4078288"/>
          <p14:tracePt t="48947" x="4325938" y="4113213"/>
          <p14:tracePt t="48956" x="4292600" y="4157663"/>
          <p14:tracePt t="48963" x="4268788" y="4191000"/>
          <p14:tracePt t="48973" x="4235450" y="4235450"/>
          <p14:tracePt t="48980" x="4202113" y="4257675"/>
          <p14:tracePt t="48989" x="4179888" y="4292600"/>
          <p14:tracePt t="48996" x="4146550" y="4325938"/>
          <p14:tracePt t="49006" x="4124325" y="4348163"/>
          <p14:tracePt t="49013" x="4102100" y="4381500"/>
          <p14:tracePt t="49023" x="4067175" y="4414838"/>
          <p14:tracePt t="49029" x="4044950" y="4448175"/>
          <p14:tracePt t="49040" x="4011613" y="4470400"/>
          <p14:tracePt t="49046" x="4000500" y="4494213"/>
          <p14:tracePt t="49056" x="3978275" y="4527550"/>
          <p14:tracePt t="49063" x="3956050" y="4549775"/>
          <p14:tracePt t="49073" x="3933825" y="4572000"/>
          <p14:tracePt t="49079" x="3922713" y="4594225"/>
          <p14:tracePt t="49090" x="3911600" y="4616450"/>
          <p14:tracePt t="49096" x="3898900" y="4627563"/>
          <p14:tracePt t="49415" x="3887788" y="4627563"/>
          <p14:tracePt t="49432" x="3876675" y="4638675"/>
          <p14:tracePt t="49442" x="3865563" y="4649788"/>
          <p14:tracePt t="49450" x="3854450" y="4649788"/>
          <p14:tracePt t="49459" x="3843338" y="4660900"/>
          <p14:tracePt t="49467" x="3832225" y="4673600"/>
          <p14:tracePt t="49478" x="3810000" y="4695825"/>
          <p14:tracePt t="49487" x="3798888" y="4718050"/>
          <p14:tracePt t="49488" x="3776663" y="4729163"/>
          <p14:tracePt t="49499" x="3765550" y="4751388"/>
          <p14:tracePt t="49506" x="3754438" y="4762500"/>
          <p14:tracePt t="49514" x="3743325" y="4784725"/>
          <p14:tracePt t="49523" x="3721100" y="4795838"/>
          <p14:tracePt t="49532" x="3708400" y="4806950"/>
          <p14:tracePt t="49540" x="3686175" y="4829175"/>
          <p14:tracePt t="49550" x="3675063" y="4840288"/>
          <p14:tracePt t="49558" x="3652838" y="4864100"/>
          <p14:tracePt t="49566" x="3641725" y="4886325"/>
          <p14:tracePt t="49579" x="3619500" y="4897438"/>
          <p14:tracePt t="49580" x="3597275" y="4930775"/>
          <p14:tracePt t="49589" x="3586163" y="4941888"/>
          <p14:tracePt t="49598" x="3563938" y="4964113"/>
          <p14:tracePt t="49606" x="3541713" y="4986338"/>
          <p14:tracePt t="49615" x="3517900" y="5008563"/>
          <p14:tracePt t="49622" x="3495675" y="5030788"/>
          <p14:tracePt t="49630" x="3473450" y="5054600"/>
          <p14:tracePt t="49638" x="3451225" y="5065713"/>
          <p14:tracePt t="49647" x="3440113" y="5087938"/>
          <p14:tracePt t="49653" x="3417888" y="5099050"/>
          <p14:tracePt t="49663" x="3406775" y="5110163"/>
          <p14:tracePt t="49669" x="3395663" y="5121275"/>
          <p14:tracePt t="49679" x="3373438" y="5132388"/>
          <p14:tracePt t="50564" x="3014663" y="5110163"/>
          <p14:tracePt t="50571" x="3048000" y="5065713"/>
          <p14:tracePt t="50580" x="3081338" y="5019675"/>
          <p14:tracePt t="50588" x="3114675" y="4986338"/>
          <p14:tracePt t="50597" x="3125788" y="4964113"/>
          <p14:tracePt t="50605" x="3149600" y="4941888"/>
          <p14:tracePt t="50616" x="3182938" y="4908550"/>
          <p14:tracePt t="50625" x="3205163" y="4886325"/>
          <p14:tracePt t="50633" x="3227388" y="4864100"/>
          <p14:tracePt t="50642" x="3260725" y="4829175"/>
          <p14:tracePt t="50651" x="3271838" y="4818063"/>
          <p14:tracePt t="50661" x="3294063" y="4795838"/>
          <p14:tracePt t="50670" x="3316288" y="4784725"/>
          <p14:tracePt t="50671" x="3340100" y="4762500"/>
          <p14:tracePt t="50682" x="3362325" y="4751388"/>
          <p14:tracePt t="50691" x="3384550" y="4729163"/>
          <p14:tracePt t="50701" x="3406775" y="4718050"/>
          <p14:tracePt t="50709" x="3429000" y="4706938"/>
          <p14:tracePt t="50717" x="3440113" y="4706938"/>
          <p14:tracePt t="50725" x="3451225" y="4695825"/>
          <p14:tracePt t="50735" x="3462338" y="4684713"/>
          <p14:tracePt t="50736" x="3473450" y="4684713"/>
          <p14:tracePt t="50760" x="3473450" y="4673600"/>
          <p14:tracePt t="50768" x="3484563" y="4673600"/>
          <p14:tracePt t="51798" x="3484563" y="4660900"/>
          <p14:tracePt t="51807" x="3484563" y="4649788"/>
          <p14:tracePt t="51885" x="3484563" y="4638675"/>
          <p14:tracePt t="51911" x="3495675" y="4638675"/>
          <p14:tracePt t="51920" x="3495675" y="4627563"/>
          <p14:tracePt t="51928" x="3506788" y="4627563"/>
          <p14:tracePt t="51935" x="3517900" y="4616450"/>
          <p14:tracePt t="51944" x="3530600" y="4605338"/>
          <p14:tracePt t="51953" x="3541713" y="4605338"/>
          <p14:tracePt t="51961" x="3552825" y="4594225"/>
          <p14:tracePt t="51970" x="3563938" y="4583113"/>
          <p14:tracePt t="51978" x="3575050" y="4572000"/>
          <p14:tracePt t="51987" x="3586163" y="4560888"/>
          <p14:tracePt t="51995" x="3597275" y="4560888"/>
          <p14:tracePt t="52003" x="3597275" y="4549775"/>
          <p14:tracePt t="52017" x="3608388" y="4549775"/>
          <p14:tracePt t="52033" x="3608388" y="4538663"/>
          <p14:tracePt t="52141" x="3619500" y="4538663"/>
          <p14:tracePt t="52287" x="3630613" y="4538663"/>
          <p14:tracePt t="52344" x="3641725" y="4538663"/>
          <p14:tracePt t="52353" x="3641725" y="4527550"/>
          <p14:tracePt t="52386" x="3652838" y="4527550"/>
          <p14:tracePt t="52442" x="3663950" y="4527550"/>
          <p14:tracePt t="52484" x="3675063" y="4527550"/>
          <p14:tracePt t="52517" x="3686175" y="4527550"/>
          <p14:tracePt t="52533" x="3697288" y="4527550"/>
          <p14:tracePt t="52549" x="3708400" y="4527550"/>
          <p14:tracePt t="52574" x="3721100" y="4527550"/>
          <p14:tracePt t="52590" x="3732213" y="4527550"/>
          <p14:tracePt t="52623" x="3743325" y="4527550"/>
          <p14:tracePt t="52673" x="3754438" y="4527550"/>
          <p14:tracePt t="53386" x="3765550" y="4538663"/>
          <p14:tracePt t="53419" x="3776663" y="4538663"/>
          <p14:tracePt t="53427" x="3776663" y="4549775"/>
          <p14:tracePt t="53444" x="3787775" y="4549775"/>
          <p14:tracePt t="53477" x="3798888" y="4560888"/>
          <p14:tracePt t="53701" x="3798888" y="4572000"/>
          <p14:tracePt t="53717" x="3787775" y="4572000"/>
          <p14:tracePt t="53732" x="3776663" y="4583113"/>
          <p14:tracePt t="53764" x="3765550" y="4583113"/>
          <p14:tracePt t="53789" x="3754438" y="4594225"/>
          <p14:tracePt t="53814" x="3743325" y="4594225"/>
          <p14:tracePt t="53838" x="3732213" y="4605338"/>
          <p14:tracePt t="53863" x="3721100" y="4605338"/>
          <p14:tracePt t="53887" x="3708400" y="4616450"/>
          <p14:tracePt t="54240" x="3708400" y="4605338"/>
          <p14:tracePt t="54281" x="3708400" y="4594225"/>
          <p14:tracePt t="54314" x="3708400" y="4583113"/>
          <p14:tracePt t="54355" x="3697288" y="4583113"/>
          <p14:tracePt t="54370" x="3697288" y="4572000"/>
          <p14:tracePt t="54396" x="3697288" y="4560888"/>
          <p14:tracePt t="54415" x="3686175" y="4560888"/>
          <p14:tracePt t="54422" x="3686175" y="4549775"/>
          <p14:tracePt t="54436" x="3686175" y="4538663"/>
          <p14:tracePt t="54461" x="3686175" y="4527550"/>
          <p14:tracePt t="54535" x="3686175" y="4516438"/>
          <p14:tracePt t="54954" x="3686175" y="4505325"/>
          <p14:tracePt t="54995" x="3686175" y="4494213"/>
          <p14:tracePt t="55356" x="3686175" y="4505325"/>
          <p14:tracePt t="55842" x="3675063" y="4505325"/>
          <p14:tracePt t="55850" x="3652838" y="4527550"/>
          <p14:tracePt t="55857" x="3641725" y="4538663"/>
          <p14:tracePt t="55866" x="3608388" y="4560888"/>
          <p14:tracePt t="55876" x="3597275" y="4583113"/>
          <p14:tracePt t="55884" x="3575050" y="4594225"/>
          <p14:tracePt t="55895" x="3563938" y="4616450"/>
          <p14:tracePt t="55901" x="3541713" y="4638675"/>
          <p14:tracePt t="55912" x="3530600" y="4660900"/>
          <p14:tracePt t="55919" x="3506788" y="4684713"/>
          <p14:tracePt t="55928" x="3495675" y="4695825"/>
          <p14:tracePt t="55937" x="3484563" y="4706938"/>
          <p14:tracePt t="55951" x="3473450" y="4718050"/>
          <p14:tracePt t="55960" x="3462338" y="4729163"/>
          <p14:tracePt t="55977" x="3451225" y="4729163"/>
          <p14:tracePt t="55985" x="3451225" y="4740275"/>
          <p14:tracePt t="55994" x="3440113" y="4740275"/>
          <p14:tracePt t="56002" x="3440113" y="4751388"/>
          <p14:tracePt t="56011" x="3429000" y="4751388"/>
          <p14:tracePt t="56018" x="3417888" y="4762500"/>
          <p14:tracePt t="56028" x="3417888" y="4773613"/>
          <p14:tracePt t="56035" x="3406775" y="4773613"/>
          <p14:tracePt t="56045" x="3395663" y="4784725"/>
          <p14:tracePt t="56053" x="3384550" y="4795838"/>
          <p14:tracePt t="56055" x="3384550" y="4806950"/>
          <p14:tracePt t="56065" x="3373438" y="4806950"/>
          <p14:tracePt t="56071" x="3373438" y="4818063"/>
          <p14:tracePt t="56080" x="3362325" y="4818063"/>
          <p14:tracePt t="56086" x="3362325" y="4829175"/>
          <p14:tracePt t="56095" x="3351213" y="4829175"/>
          <p14:tracePt t="56102" x="3351213" y="4840288"/>
          <p14:tracePt t="56128" x="3351213" y="4851400"/>
          <p14:tracePt t="56145" x="3340100" y="4851400"/>
          <p14:tracePt t="56193" x="3327400" y="4851400"/>
          <p14:tracePt t="56209" x="3316288" y="4851400"/>
          <p14:tracePt t="56228" x="3305175" y="4851400"/>
          <p14:tracePt t="56234" x="3294063" y="4864100"/>
          <p14:tracePt t="56250" x="3282950" y="4864100"/>
          <p14:tracePt t="56261" x="3271838" y="4864100"/>
          <p14:tracePt t="56275" x="3260725" y="4864100"/>
          <p14:tracePt t="56291" x="3249613" y="4864100"/>
          <p14:tracePt t="56316" x="3238500" y="4864100"/>
          <p14:tracePt t="56349" x="3227388" y="4864100"/>
          <p14:tracePt t="56390" x="3216275" y="4864100"/>
          <p14:tracePt t="56414" x="3205163" y="4864100"/>
          <p14:tracePt t="56439" x="3194050" y="4864100"/>
          <p14:tracePt t="56447" x="3182938" y="4864100"/>
          <p14:tracePt t="56471" x="3182938" y="4851400"/>
          <p14:tracePt t="56479" x="3171825" y="4851400"/>
          <p14:tracePt t="56546" x="3160713" y="4851400"/>
          <p14:tracePt t="56553" x="3160713" y="4840288"/>
          <p14:tracePt t="56587" x="3149600" y="4840288"/>
          <p14:tracePt t="56596" x="3149600" y="4829175"/>
          <p14:tracePt t="56620" x="3136900" y="4829175"/>
          <p14:tracePt t="56644" x="3136900" y="4818063"/>
          <p14:tracePt t="56727" x="3125788" y="4818063"/>
          <p14:tracePt t="56734" x="3125788" y="4806950"/>
          <p14:tracePt t="56776" x="3125788" y="4795838"/>
          <p14:tracePt t="56783" x="3114675" y="4795838"/>
          <p14:tracePt t="56825" x="3114675" y="4784725"/>
          <p14:tracePt t="56849" x="3114675" y="4773613"/>
          <p14:tracePt t="56882" x="3114675" y="4762500"/>
          <p14:tracePt t="57186" x="3114675" y="4773613"/>
          <p14:tracePt t="57227" x="3114675" y="4784725"/>
          <p14:tracePt t="57251" x="3114675" y="4795838"/>
          <p14:tracePt t="57284" x="3114675" y="4806950"/>
          <p14:tracePt t="57367" x="3125788" y="4818063"/>
          <p14:tracePt t="57399" x="3136900" y="4818063"/>
          <p14:tracePt t="57407" x="3136900" y="4829175"/>
          <p14:tracePt t="57521" x="3149600" y="4829175"/>
          <p14:tracePt t="57570" x="3160713" y="4829175"/>
          <p14:tracePt t="57702" x="3171825" y="4818063"/>
          <p14:tracePt t="57735" x="3182938" y="4818063"/>
          <p14:tracePt t="57751" x="3182938" y="4806950"/>
          <p14:tracePt t="57867" x="3194050" y="4806950"/>
          <p14:tracePt t="57884" x="3194050" y="4795838"/>
          <p14:tracePt t="57941" x="3205163" y="4784725"/>
          <p14:tracePt t="57967" x="3216275" y="4773613"/>
          <p14:tracePt t="57984" x="3216275" y="4762500"/>
          <p14:tracePt t="57998" x="3227388" y="4762500"/>
          <p14:tracePt t="58081" x="3227388" y="4751388"/>
          <p14:tracePt t="58089" x="3238500" y="4751388"/>
          <p14:tracePt t="58104" x="3249613" y="4740275"/>
          <p14:tracePt t="58138" x="3260725" y="4740275"/>
          <p14:tracePt t="58146" x="3260725" y="4729163"/>
          <p14:tracePt t="58277" x="3260725" y="4718050"/>
          <p14:tracePt t="58286" x="3271838" y="4718050"/>
          <p14:tracePt t="58293" x="3271838" y="4706938"/>
          <p14:tracePt t="58449" x="3271838" y="4718050"/>
          <p14:tracePt t="58467" x="3271838" y="4729163"/>
          <p14:tracePt t="58474" x="3260725" y="4740275"/>
          <p14:tracePt t="58484" x="3260725" y="4751388"/>
          <p14:tracePt t="58492" x="3260725" y="4762500"/>
          <p14:tracePt t="58498" x="3249613" y="4773613"/>
          <p14:tracePt t="58515" x="3238500" y="4784725"/>
          <p14:tracePt t="58523" x="3238500" y="4795838"/>
          <p14:tracePt t="58532" x="3227388" y="4806950"/>
          <p14:tracePt t="58547" x="3227388" y="4818063"/>
          <p14:tracePt t="58555" x="3216275" y="4818063"/>
          <p14:tracePt t="58572" x="3216275" y="4829175"/>
          <p14:tracePt t="58589" x="3205163" y="4840288"/>
          <p14:tracePt t="58605" x="3194050" y="4840288"/>
          <p14:tracePt t="58614" x="3194050" y="4851400"/>
          <p14:tracePt t="58622" x="3182938" y="4851400"/>
          <p14:tracePt t="58630" x="3182938" y="4864100"/>
          <p14:tracePt t="58638" x="3171825" y="4864100"/>
          <p14:tracePt t="58654" x="3160713" y="4875213"/>
          <p14:tracePt t="58663" x="3149600" y="4875213"/>
          <p14:tracePt t="58670" x="3136900" y="4886325"/>
          <p14:tracePt t="58687" x="3125788" y="4886325"/>
          <p14:tracePt t="58696" x="3114675" y="4886325"/>
          <p14:tracePt t="58713" x="3103563" y="4886325"/>
          <p14:tracePt t="58730" x="3092450" y="4886325"/>
          <p14:tracePt t="58810" x="3081338" y="4886325"/>
          <p14:tracePt t="59245" x="3092450" y="4886325"/>
          <p14:tracePt t="59286" x="3103563" y="4886325"/>
          <p14:tracePt t="59294" x="3114675" y="4886325"/>
          <p14:tracePt t="59310" x="3125788" y="4886325"/>
          <p14:tracePt t="59329" x="3136900" y="4886325"/>
          <p14:tracePt t="59360" x="3149600" y="4886325"/>
          <p14:tracePt t="59401" x="3149600" y="4875213"/>
          <p14:tracePt t="59418" x="3160713" y="4875213"/>
          <p14:tracePt t="59459" x="3171825" y="4864100"/>
          <p14:tracePt t="59533" x="3171825" y="4851400"/>
          <p14:tracePt t="59557" x="3182938" y="4840288"/>
          <p14:tracePt t="59573" x="3182938" y="4829175"/>
          <p14:tracePt t="59581" x="3182938" y="4818063"/>
          <p14:tracePt t="59590" x="3182938" y="4806950"/>
          <p14:tracePt t="59623" x="3182938" y="4795838"/>
          <p14:tracePt t="60255" x="3182938" y="4806950"/>
          <p14:tracePt t="61279" x="3171825" y="4818063"/>
          <p14:tracePt t="61289" x="3160713" y="4829175"/>
          <p14:tracePt t="61296" x="3149600" y="4840288"/>
          <p14:tracePt t="61308" x="3125788" y="4851400"/>
          <p14:tracePt t="61315" x="3114675" y="4864100"/>
          <p14:tracePt t="61325" x="3092450" y="4875213"/>
          <p14:tracePt t="61333" x="3081338" y="4897438"/>
          <p14:tracePt t="61342" x="3059113" y="4908550"/>
          <p14:tracePt t="61351" x="3036888" y="4930775"/>
          <p14:tracePt t="61359" x="3025775" y="4941888"/>
          <p14:tracePt t="61368" x="3003550" y="4953000"/>
          <p14:tracePt t="61377" x="2992438" y="4964113"/>
          <p14:tracePt t="61385" x="2981325" y="4975225"/>
          <p14:tracePt t="61387" x="2970213" y="4986338"/>
          <p14:tracePt t="61397" x="2959100" y="4997450"/>
          <p14:tracePt t="61404" x="2946400" y="5008563"/>
          <p14:tracePt t="61412" x="2935288" y="5019675"/>
          <p14:tracePt t="61420" x="2924175" y="5030788"/>
          <p14:tracePt t="61428" x="2913063" y="5041900"/>
          <p14:tracePt t="61436" x="2890838" y="5065713"/>
          <p14:tracePt t="61445" x="2879725" y="5076825"/>
          <p14:tracePt t="61452" x="2857500" y="5087938"/>
          <p14:tracePt t="61461" x="2835275" y="5110163"/>
          <p14:tracePt t="61469" x="2824163" y="5121275"/>
          <p14:tracePt t="62961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0289" y="88985"/>
            <a:ext cx="5643246" cy="951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7639" name="Picture 7" descr="The American Journal of Cardiolog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0883"/>
            <a:ext cx="1214753" cy="951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3001" y="4724401"/>
            <a:ext cx="6426994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350" dirty="0"/>
              <a:t>Kim J et al. Am J Cardiol 2011;107:1083-1089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53496"/>
          <a:stretch/>
        </p:blipFill>
        <p:spPr>
          <a:xfrm>
            <a:off x="2962007" y="2067694"/>
            <a:ext cx="3219986" cy="258642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68209C2-488D-D54B-AEFF-94EC299C3A0D}"/>
              </a:ext>
            </a:extLst>
          </p:cNvPr>
          <p:cNvSpPr txBox="1">
            <a:spLocks/>
          </p:cNvSpPr>
          <p:nvPr/>
        </p:nvSpPr>
        <p:spPr>
          <a:xfrm>
            <a:off x="755576" y="1275606"/>
            <a:ext cx="10058400" cy="83375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531813" indent="-265113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809625" indent="-277813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076325" indent="-26670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343025" indent="-26670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RBBB can be seen in up to 3% of athletes</a:t>
            </a:r>
          </a:p>
          <a:p>
            <a:r>
              <a:rPr lang="en-US" b="0" dirty="0"/>
              <a:t>Not associated with disease</a:t>
            </a:r>
          </a:p>
          <a:p>
            <a:endParaRPr lang="en-US" b="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A22CD5-3B14-BE48-8F4E-79C708F81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49610"/>
      </p:ext>
    </p:extLst>
  </p:cSld>
  <p:clrMapOvr>
    <a:masterClrMapping/>
  </p:clrMapOvr>
  <p:transition advTm="449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2E9C6CB6-15DD-E540-A474-EF29BC77B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>
          <a:xfrm>
            <a:off x="323528" y="1059582"/>
            <a:ext cx="7704856" cy="39380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E9F64C-5712-E34D-BC44-B19C33789608}"/>
              </a:ext>
            </a:extLst>
          </p:cNvPr>
          <p:cNvSpPr/>
          <p:nvPr/>
        </p:nvSpPr>
        <p:spPr>
          <a:xfrm>
            <a:off x="251520" y="98789"/>
            <a:ext cx="8784976" cy="960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Verdana"/>
              </a:rPr>
              <a:t>34-year-old male amateur runner</a:t>
            </a:r>
            <a:r>
              <a:rPr lang="en-GB" dirty="0">
                <a:solidFill>
                  <a:schemeClr val="tx1"/>
                </a:solidFill>
                <a:latin typeface="+mj-lt"/>
                <a:ea typeface="+mj-ea"/>
                <a:cs typeface="Verdana"/>
              </a:rPr>
              <a:t> on routine cardiac evaluation. 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  <a:ea typeface="+mj-ea"/>
                <a:cs typeface="Verdana"/>
              </a:rPr>
              <a:t>History &amp; physical examination reported as normal.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72CE9E-C42C-2B46-A8B4-B4EBA9461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14339"/>
      </p:ext>
    </p:extLst>
  </p:cSld>
  <p:clrMapOvr>
    <a:masterClrMapping/>
  </p:clrMapOvr>
  <p:transition spd="slow" advTm="2114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99" x="2824163" y="5132388"/>
          <p14:tracePt t="8409" x="2846388" y="5099050"/>
          <p14:tracePt t="8416" x="2879725" y="5054600"/>
          <p14:tracePt t="8425" x="2901950" y="5019675"/>
          <p14:tracePt t="8433" x="2935288" y="4975225"/>
          <p14:tracePt t="8441" x="2970213" y="4930775"/>
          <p14:tracePt t="8448" x="2992438" y="4886325"/>
          <p14:tracePt t="8459" x="3025775" y="4829175"/>
          <p14:tracePt t="8467" x="3059113" y="4784725"/>
          <p14:tracePt t="8478" x="3092450" y="4729163"/>
          <p14:tracePt t="8487" x="3114675" y="4684713"/>
          <p14:tracePt t="8496" x="3136900" y="4627563"/>
          <p14:tracePt t="8505" x="3160713" y="4572000"/>
          <p14:tracePt t="8506" x="3182938" y="4516438"/>
          <p14:tracePt t="8514" x="3205163" y="4448175"/>
          <p14:tracePt t="8526" x="3227388" y="4392613"/>
          <p14:tracePt t="8534" x="3238500" y="4337050"/>
          <p14:tracePt t="8543" x="3249613" y="4268788"/>
          <p14:tracePt t="8552" x="3260725" y="4202113"/>
          <p14:tracePt t="8553" x="3271838" y="4124325"/>
          <p14:tracePt t="8565" x="3271838" y="4056063"/>
          <p14:tracePt t="8572" x="3271838" y="3989388"/>
          <p14:tracePt t="8581" x="3271838" y="3911600"/>
          <p14:tracePt t="8588" x="3271838" y="3832225"/>
          <p14:tracePt t="8598" x="3271838" y="3765550"/>
          <p14:tracePt t="8605" x="3271838" y="3686175"/>
          <p14:tracePt t="8615" x="3260725" y="3597275"/>
          <p14:tracePt t="8624" x="3249613" y="3517900"/>
          <p14:tracePt t="8634" x="3238500" y="3440113"/>
          <p14:tracePt t="8635" x="3216275" y="3362325"/>
          <p14:tracePt t="8646" x="3205163" y="3282950"/>
          <p14:tracePt t="8652" x="3194050" y="3216275"/>
          <p14:tracePt t="8661" x="3171825" y="3136900"/>
          <p14:tracePt t="8668" x="3149600" y="3070225"/>
          <p14:tracePt t="8677" x="3136900" y="3003550"/>
          <p14:tracePt t="8684" x="3114675" y="2946400"/>
          <p14:tracePt t="8694" x="3103563" y="2890838"/>
          <p14:tracePt t="8701" x="3081338" y="2835275"/>
          <p14:tracePt t="8710" x="3059113" y="2790825"/>
          <p14:tracePt t="8718" x="3036888" y="2744788"/>
          <p14:tracePt t="8727" x="3014663" y="2700338"/>
          <p14:tracePt t="8734" x="2992438" y="2655888"/>
          <p14:tracePt t="8744" x="2981325" y="2644775"/>
          <p14:tracePt t="8751" x="2970213" y="2611438"/>
          <p14:tracePt t="8760" x="2935288" y="2578100"/>
          <p14:tracePt t="8767" x="2924175" y="2554288"/>
          <p14:tracePt t="8777" x="2901950" y="2543175"/>
          <p14:tracePt t="8783" x="2890838" y="2520950"/>
          <p14:tracePt t="8794" x="2879725" y="2509838"/>
          <p14:tracePt t="8800" x="2857500" y="2498725"/>
          <p14:tracePt t="8811" x="2846388" y="2487613"/>
          <p14:tracePt t="8817" x="2824163" y="2476500"/>
          <p14:tracePt t="8827" x="2813050" y="2465388"/>
          <p14:tracePt t="8834" x="2801938" y="2465388"/>
          <p14:tracePt t="8844" x="2790825" y="2454275"/>
          <p14:tracePt t="8851" x="2779713" y="2454275"/>
          <p14:tracePt t="8860" x="2768600" y="2454275"/>
          <p14:tracePt t="8866" x="2755900" y="2443163"/>
          <p14:tracePt t="8877" x="2744788" y="2443163"/>
          <p14:tracePt t="8894" x="2733675" y="2443163"/>
          <p14:tracePt t="9103" x="2733675" y="2454275"/>
          <p14:tracePt t="9118" x="2722563" y="2454275"/>
          <p14:tracePt t="9128" x="2722563" y="2465388"/>
          <p14:tracePt t="9143" x="2722563" y="2476500"/>
          <p14:tracePt t="9159" x="2722563" y="2487613"/>
          <p14:tracePt t="9168" x="2722563" y="2498725"/>
          <p14:tracePt t="9184" x="2722563" y="2509838"/>
          <p14:tracePt t="9200" x="2722563" y="2520950"/>
          <p14:tracePt t="9209" x="2722563" y="2532063"/>
          <p14:tracePt t="9225" x="2722563" y="2543175"/>
          <p14:tracePt t="9233" x="2722563" y="2554288"/>
          <p14:tracePt t="9242" x="2722563" y="2565400"/>
          <p14:tracePt t="9251" x="2733675" y="2578100"/>
          <p14:tracePt t="9260" x="2733675" y="2589213"/>
          <p14:tracePt t="9268" x="2733675" y="2611438"/>
          <p14:tracePt t="9282" x="2733675" y="2622550"/>
          <p14:tracePt t="9292" x="2733675" y="2633663"/>
          <p14:tracePt t="9300" x="2733675" y="2644775"/>
          <p14:tracePt t="9309" x="2733675" y="2655888"/>
          <p14:tracePt t="9324" x="2733675" y="2667000"/>
          <p14:tracePt t="9333" x="2733675" y="2678113"/>
          <p14:tracePt t="9356" x="2733675" y="2689225"/>
          <p14:tracePt t="9380" x="2733675" y="2700338"/>
          <p14:tracePt t="9405" x="2733675" y="2711450"/>
          <p14:tracePt t="9430" x="2744788" y="2711450"/>
          <p14:tracePt t="9784" x="2722563" y="2711450"/>
          <p14:tracePt t="9792" x="2700338" y="2711450"/>
          <p14:tracePt t="9800" x="2678113" y="2711450"/>
          <p14:tracePt t="9808" x="2655888" y="2700338"/>
          <p14:tracePt t="9816" x="2633663" y="2700338"/>
          <p14:tracePt t="9824" x="2611438" y="2700338"/>
          <p14:tracePt t="9832" x="2578100" y="2689225"/>
          <p14:tracePt t="9840" x="2554288" y="2689225"/>
          <p14:tracePt t="9849" x="2509838" y="2689225"/>
          <p14:tracePt t="9857" x="2465388" y="2678113"/>
          <p14:tracePt t="9865" x="2420938" y="2678113"/>
          <p14:tracePt t="9873" x="2363788" y="2667000"/>
          <p14:tracePt t="9881" x="2319338" y="2655888"/>
          <p14:tracePt t="9890" x="2274888" y="2633663"/>
          <p14:tracePt t="9898" x="2219325" y="2611438"/>
          <p14:tracePt t="9906" x="2173288" y="2589213"/>
          <p14:tracePt t="9915" x="2128838" y="2554288"/>
          <p14:tracePt t="9922" x="2084388" y="2509838"/>
          <p14:tracePt t="9931" x="2039938" y="2476500"/>
          <p14:tracePt t="9939" x="1993900" y="2432050"/>
          <p14:tracePt t="9947" x="1960563" y="2387600"/>
          <p14:tracePt t="9955" x="1927225" y="2352675"/>
          <p14:tracePt t="9964" x="1893888" y="2308225"/>
          <p14:tracePt t="9972" x="1860550" y="2263775"/>
          <p14:tracePt t="9980" x="1849438" y="2252663"/>
          <p14:tracePt t="9988" x="1816100" y="2219325"/>
          <p14:tracePt t="9997" x="1792288" y="2197100"/>
          <p14:tracePt t="10004" x="1770063" y="2162175"/>
          <p14:tracePt t="10014" x="1747838" y="2139950"/>
          <p14:tracePt t="10021" x="1725613" y="2117725"/>
          <p14:tracePt t="10030" x="1714500" y="2095500"/>
          <p14:tracePt t="10038" x="1692275" y="2073275"/>
          <p14:tracePt t="10047" x="1670050" y="2039938"/>
          <p14:tracePt t="10054" x="1658938" y="2028825"/>
          <p14:tracePt t="10064" x="1647825" y="2006600"/>
          <p14:tracePt t="10070" x="1625600" y="1960563"/>
          <p14:tracePt t="10080" x="1625600" y="1949450"/>
          <p14:tracePt t="10087" x="1601788" y="1905000"/>
          <p14:tracePt t="10097" x="1601788" y="1882775"/>
          <p14:tracePt t="10103" x="1590675" y="1827213"/>
          <p14:tracePt t="10113" x="1590675" y="1816100"/>
          <p14:tracePt t="10119" x="1579563" y="1781175"/>
          <p14:tracePt t="10130" x="1579563" y="1747838"/>
          <p14:tracePt t="10136" x="1579563" y="1714500"/>
          <p14:tracePt t="10146" x="1579563" y="1692275"/>
          <p14:tracePt t="10152" x="1579563" y="1658938"/>
          <p14:tracePt t="10162" x="1579563" y="1647825"/>
          <p14:tracePt t="10169" x="1579563" y="1625600"/>
          <p14:tracePt t="10179" x="1579563" y="1612900"/>
          <p14:tracePt t="10185" x="1579563" y="1601788"/>
          <p14:tracePt t="10196" x="1579563" y="1590675"/>
          <p14:tracePt t="10202" x="1579563" y="1579563"/>
          <p14:tracePt t="10218" x="1590675" y="1568450"/>
          <p14:tracePt t="10235" x="1601788" y="1557338"/>
          <p14:tracePt t="10259" x="1612900" y="1546225"/>
          <p14:tracePt t="10416" x="1612900" y="1557338"/>
          <p14:tracePt t="10425" x="1612900" y="1579563"/>
          <p14:tracePt t="10433" x="1612900" y="1601788"/>
          <p14:tracePt t="10441" x="1612900" y="1625600"/>
          <p14:tracePt t="10450" x="1612900" y="1647825"/>
          <p14:tracePt t="10457" x="1601788" y="1670050"/>
          <p14:tracePt t="10467" x="1601788" y="1725613"/>
          <p14:tracePt t="10474" x="1601788" y="1736725"/>
          <p14:tracePt t="10482" x="1590675" y="1770063"/>
          <p14:tracePt t="10491" x="1579563" y="1792288"/>
          <p14:tracePt t="10499" x="1579563" y="1827213"/>
          <p14:tracePt t="10508" x="1568450" y="1860550"/>
          <p14:tracePt t="10517" x="1557338" y="1893888"/>
          <p14:tracePt t="10525" x="1546225" y="1938338"/>
          <p14:tracePt t="10534" x="1535113" y="1971675"/>
          <p14:tracePt t="10546" x="1524000" y="2006600"/>
          <p14:tracePt t="10547" x="1524000" y="2051050"/>
          <p14:tracePt t="10556" x="1512888" y="2084388"/>
          <p14:tracePt t="10566" x="1501775" y="2128838"/>
          <p14:tracePt t="10574" x="1501775" y="2173288"/>
          <p14:tracePt t="10583" x="1490663" y="2219325"/>
          <p14:tracePt t="10591" x="1479550" y="2274888"/>
          <p14:tracePt t="10601" x="1468438" y="2330450"/>
          <p14:tracePt t="10610" x="1457325" y="2387600"/>
          <p14:tracePt t="10620" x="1446213" y="2443163"/>
          <p14:tracePt t="10621" x="1435100" y="2487613"/>
          <p14:tracePt t="10633" x="1422400" y="2543175"/>
          <p14:tracePt t="10641" x="1411288" y="2589213"/>
          <p14:tracePt t="10651" x="1411288" y="2633663"/>
          <p14:tracePt t="10658" x="1400175" y="2678113"/>
          <p14:tracePt t="10665" x="1389063" y="2711450"/>
          <p14:tracePt t="10672" x="1389063" y="2733675"/>
          <p14:tracePt t="10680" x="1366838" y="2801938"/>
          <p14:tracePt t="10686" x="1366838" y="2835275"/>
          <p14:tracePt t="10696" x="1355725" y="2879725"/>
          <p14:tracePt t="10703" x="1344613" y="2890838"/>
          <p14:tracePt t="10712" x="1344613" y="2924175"/>
          <p14:tracePt t="10719" x="1333500" y="2959100"/>
          <p14:tracePt t="10730" x="1322388" y="2981325"/>
          <p14:tracePt t="10738" x="1322388" y="3003550"/>
          <p14:tracePt t="10746" x="1322388" y="3014663"/>
          <p14:tracePt t="10763" x="1322388" y="3025775"/>
          <p14:tracePt t="10770" x="1311275" y="3036888"/>
          <p14:tracePt t="10805" x="1311275" y="3048000"/>
          <p14:tracePt t="11517" x="1311275" y="3036888"/>
          <p14:tracePt t="11557" x="1322388" y="3025775"/>
          <p14:tracePt t="11575" x="1333500" y="3014663"/>
          <p14:tracePt t="11591" x="1344613" y="3003550"/>
          <p14:tracePt t="11600" x="1355725" y="3003550"/>
          <p14:tracePt t="11608" x="1366838" y="2992438"/>
          <p14:tracePt t="11622" x="1377950" y="2981325"/>
          <p14:tracePt t="11623" x="1389063" y="2981325"/>
          <p14:tracePt t="11631" x="1400175" y="2970213"/>
          <p14:tracePt t="11642" x="1422400" y="2946400"/>
          <p14:tracePt t="11650" x="1457325" y="2935288"/>
          <p14:tracePt t="11659" x="1479550" y="2924175"/>
          <p14:tracePt t="11673" x="1546225" y="2879725"/>
          <p14:tracePt t="11683" x="1590675" y="2857500"/>
          <p14:tracePt t="11691" x="1636713" y="2824163"/>
          <p14:tracePt t="11700" x="1692275" y="2790825"/>
          <p14:tracePt t="11709" x="1747838" y="2755900"/>
          <p14:tracePt t="11721" x="1816100" y="2722563"/>
          <p14:tracePt t="11722" x="1871663" y="2678113"/>
          <p14:tracePt t="11731" x="1938338" y="2644775"/>
          <p14:tracePt t="11741" x="2017713" y="2589213"/>
          <p14:tracePt t="11750" x="2095500" y="2543175"/>
          <p14:tracePt t="11759" x="2162175" y="2498725"/>
          <p14:tracePt t="11768" x="2241550" y="2454275"/>
          <p14:tracePt t="11778" x="2308225" y="2409825"/>
          <p14:tracePt t="11779" x="2387600" y="2363788"/>
          <p14:tracePt t="11790" x="2432050" y="2330450"/>
          <p14:tracePt t="11799" x="2487613" y="2297113"/>
          <p14:tracePt t="11807" x="2509838" y="2286000"/>
          <p14:tracePt t="11813" x="2543175" y="2252663"/>
          <p14:tracePt t="11821" x="2578100" y="2230438"/>
          <p14:tracePt t="11828" x="2622550" y="2208213"/>
          <p14:tracePt t="11837" x="2644775" y="2184400"/>
          <p14:tracePt t="11843" x="2667000" y="2162175"/>
          <p14:tracePt t="11853" x="2711450" y="2128838"/>
          <p14:tracePt t="11860" x="2733675" y="2106613"/>
          <p14:tracePt t="11870" x="2755900" y="2084388"/>
          <p14:tracePt t="11877" x="2790825" y="2062163"/>
          <p14:tracePt t="11886" x="2813050" y="2039938"/>
          <p14:tracePt t="11893" x="2824163" y="2028825"/>
          <p14:tracePt t="11903" x="2857500" y="2006600"/>
          <p14:tracePt t="11910" x="2879725" y="1982788"/>
          <p14:tracePt t="11919" x="2901950" y="1960563"/>
          <p14:tracePt t="11926" x="2935288" y="1938338"/>
          <p14:tracePt t="11936" x="2959100" y="1927225"/>
          <p14:tracePt t="11942" x="2981325" y="1916113"/>
          <p14:tracePt t="11953" x="3014663" y="1893888"/>
          <p14:tracePt t="11959" x="3036888" y="1882775"/>
          <p14:tracePt t="11969" x="3059113" y="1871663"/>
          <p14:tracePt t="11976" x="3081338" y="1849438"/>
          <p14:tracePt t="11986" x="3103563" y="1838325"/>
          <p14:tracePt t="11994" x="3125788" y="1827213"/>
          <p14:tracePt t="12003" x="3136900" y="1827213"/>
          <p14:tracePt t="12008" x="3160713" y="1816100"/>
          <p14:tracePt t="12019" x="3182938" y="1803400"/>
          <p14:tracePt t="12026" x="3194050" y="1803400"/>
          <p14:tracePt t="12036" x="3205163" y="1792288"/>
          <p14:tracePt t="12043" x="3227388" y="1792288"/>
          <p14:tracePt t="12053" x="3238500" y="1781175"/>
          <p14:tracePt t="12060" x="3249613" y="1781175"/>
          <p14:tracePt t="12069" x="3271838" y="1781175"/>
          <p14:tracePt t="12075" x="3282950" y="1781175"/>
          <p14:tracePt t="12086" x="3305175" y="1781175"/>
          <p14:tracePt t="12092" x="3316288" y="1781175"/>
          <p14:tracePt t="12103" x="3340100" y="1781175"/>
          <p14:tracePt t="12109" x="3362325" y="1781175"/>
          <p14:tracePt t="12119" x="3373438" y="1781175"/>
          <p14:tracePt t="12125" x="3395663" y="1781175"/>
          <p14:tracePt t="12136" x="3406775" y="1781175"/>
          <p14:tracePt t="12142" x="3417888" y="1781175"/>
          <p14:tracePt t="12153" x="3429000" y="1781175"/>
          <p14:tracePt t="12170" x="3440113" y="1781175"/>
          <p14:tracePt t="12191" x="3451225" y="1781175"/>
          <p14:tracePt t="12789" x="3440113" y="1781175"/>
          <p14:tracePt t="12796" x="3417888" y="1781175"/>
          <p14:tracePt t="12804" x="3384550" y="1781175"/>
          <p14:tracePt t="12812" x="3362325" y="1792288"/>
          <p14:tracePt t="12820" x="3327400" y="1803400"/>
          <p14:tracePt t="12829" x="3282950" y="1816100"/>
          <p14:tracePt t="12836" x="3238500" y="1827213"/>
          <p14:tracePt t="12845" x="3182938" y="1838325"/>
          <p14:tracePt t="12853" x="3125788" y="1860550"/>
          <p14:tracePt t="12861" x="3070225" y="1871663"/>
          <p14:tracePt t="12869" x="3003550" y="1905000"/>
          <p14:tracePt t="12877" x="2946400" y="1916113"/>
          <p14:tracePt t="12885" x="2890838" y="1938338"/>
          <p14:tracePt t="12894" x="2835275" y="1960563"/>
          <p14:tracePt t="12902" x="2779713" y="1971675"/>
          <p14:tracePt t="12910" x="2733675" y="1982788"/>
          <p14:tracePt t="12919" x="2711450" y="1993900"/>
          <p14:tracePt t="12927" x="2678113" y="2006600"/>
          <p14:tracePt t="12935" x="2644775" y="2006600"/>
          <p14:tracePt t="12943" x="2611438" y="2017713"/>
          <p14:tracePt t="12951" x="2600325" y="2017713"/>
          <p14:tracePt t="12960" x="2578100" y="2028825"/>
          <p14:tracePt t="12968" x="2565400" y="2028825"/>
          <p14:tracePt t="12976" x="2543175" y="2028825"/>
          <p14:tracePt t="12993" x="2532063" y="2028825"/>
          <p14:tracePt t="13001" x="2520950" y="2028825"/>
          <p14:tracePt t="13100" x="2543175" y="2017713"/>
          <p14:tracePt t="13111" x="2565400" y="2017713"/>
          <p14:tracePt t="13118" x="2589213" y="2017713"/>
          <p14:tracePt t="13127" x="2622550" y="2017713"/>
          <p14:tracePt t="13135" x="2655888" y="2006600"/>
          <p14:tracePt t="13144" x="2700338" y="2006600"/>
          <p14:tracePt t="13152" x="2755900" y="2006600"/>
          <p14:tracePt t="13159" x="2801938" y="2006600"/>
          <p14:tracePt t="13167" x="2846388" y="1993900"/>
          <p14:tracePt t="13177" x="2890838" y="1993900"/>
          <p14:tracePt t="13184" x="2935288" y="1993900"/>
          <p14:tracePt t="13193" x="2959100" y="1982788"/>
          <p14:tracePt t="13201" x="3003550" y="1982788"/>
          <p14:tracePt t="13209" x="3025775" y="1982788"/>
          <p14:tracePt t="13217" x="3059113" y="1982788"/>
          <p14:tracePt t="13226" x="3092450" y="1982788"/>
          <p14:tracePt t="13233" x="3114675" y="1982788"/>
          <p14:tracePt t="13242" x="3149600" y="1982788"/>
          <p14:tracePt t="13250" x="3160713" y="1982788"/>
          <p14:tracePt t="13259" x="3182938" y="1982788"/>
          <p14:tracePt t="13266" x="3205163" y="1982788"/>
          <p14:tracePt t="13275" x="3216275" y="1982788"/>
          <p14:tracePt t="13283" x="3227388" y="1982788"/>
          <p14:tracePt t="13292" x="3238500" y="1982788"/>
          <p14:tracePt t="13299" x="3249613" y="1982788"/>
          <p14:tracePt t="13308" x="3260725" y="1982788"/>
          <p14:tracePt t="13315" x="3271838" y="1971675"/>
          <p14:tracePt t="13329" x="3282950" y="1971675"/>
          <p14:tracePt t="13345" x="3282950" y="1960563"/>
          <p14:tracePt t="13355" x="3294063" y="1960563"/>
          <p14:tracePt t="13371" x="3294063" y="1949450"/>
          <p14:tracePt t="13378" x="3305175" y="1949450"/>
          <p14:tracePt t="13395" x="3305175" y="1938338"/>
          <p14:tracePt t="13436" x="3305175" y="1927225"/>
          <p14:tracePt t="13453" x="3316288" y="1916113"/>
          <p14:tracePt t="13468" x="3316288" y="1905000"/>
          <p14:tracePt t="13489" x="3327400" y="1905000"/>
          <p14:tracePt t="13501" x="3327400" y="1893888"/>
          <p14:tracePt t="13568" x="3327400" y="1882775"/>
          <p14:tracePt t="13584" x="3327400" y="1871663"/>
          <p14:tracePt t="13608" x="3327400" y="1860550"/>
          <p14:tracePt t="13641" x="3327400" y="1849438"/>
          <p14:tracePt t="13814" x="3340100" y="1849438"/>
          <p14:tracePt t="13823" x="3340100" y="1860550"/>
          <p14:tracePt t="13839" x="3351213" y="1860550"/>
          <p14:tracePt t="13847" x="3362325" y="1860550"/>
          <p14:tracePt t="13859" x="3362325" y="1871663"/>
          <p14:tracePt t="13866" x="3373438" y="1871663"/>
          <p14:tracePt t="13891" x="3373438" y="1882775"/>
          <p14:tracePt t="13898" x="3384550" y="1882775"/>
          <p14:tracePt t="13970" x="3384550" y="1893888"/>
          <p14:tracePt t="14044" x="3395663" y="1893888"/>
          <p14:tracePt t="14053" x="3395663" y="1905000"/>
          <p14:tracePt t="14078" x="3417888" y="1916113"/>
          <p14:tracePt t="14085" x="3429000" y="1927225"/>
          <p14:tracePt t="14096" x="3451225" y="1938338"/>
          <p14:tracePt t="14104" x="3473450" y="1960563"/>
          <p14:tracePt t="14113" x="3506788" y="1982788"/>
          <p14:tracePt t="14122" x="3541713" y="2017713"/>
          <p14:tracePt t="14129" x="3597275" y="2039938"/>
          <p14:tracePt t="14140" x="3641725" y="2073275"/>
          <p14:tracePt t="14149" x="3697288" y="2106613"/>
          <p14:tracePt t="14161" x="3810000" y="2162175"/>
          <p14:tracePt t="14170" x="3876675" y="2184400"/>
          <p14:tracePt t="14179" x="3944938" y="2208213"/>
          <p14:tracePt t="14188" x="4011613" y="2230438"/>
          <p14:tracePt t="14198" x="4102100" y="2252663"/>
          <p14:tracePt t="14207" x="4179888" y="2274888"/>
          <p14:tracePt t="14208" x="4257675" y="2286000"/>
          <p14:tracePt t="14219" x="4425950" y="2308225"/>
          <p14:tracePt t="14228" x="4470400" y="2308225"/>
          <p14:tracePt t="14236" x="4572000" y="2319338"/>
          <p14:tracePt t="14244" x="4673600" y="2330450"/>
          <p14:tracePt t="14253" x="4773613" y="2330450"/>
          <p14:tracePt t="14261" x="4875213" y="2341563"/>
          <p14:tracePt t="14271" x="4953000" y="2352675"/>
          <p14:tracePt t="14279" x="5041900" y="2352675"/>
          <p14:tracePt t="14288" x="5121275" y="2363788"/>
          <p14:tracePt t="14297" x="5143500" y="2363788"/>
          <p14:tracePt t="14304" x="5199063" y="2374900"/>
          <p14:tracePt t="14313" x="5245100" y="2374900"/>
          <p14:tracePt t="14320" x="5278438" y="2374900"/>
          <p14:tracePt t="14327" x="5311775" y="2374900"/>
          <p14:tracePt t="14333" x="5334000" y="2374900"/>
          <p14:tracePt t="14344" x="5345113" y="2374900"/>
          <p14:tracePt t="14350" x="5356225" y="2374900"/>
          <p14:tracePt t="14667" x="5367338" y="2363788"/>
          <p14:tracePt t="14677" x="5378450" y="2341563"/>
          <p14:tracePt t="14687" x="5411788" y="2319338"/>
          <p14:tracePt t="14695" x="5446713" y="2286000"/>
          <p14:tracePt t="14705" x="5480050" y="2252663"/>
          <p14:tracePt t="14714" x="5513388" y="2219325"/>
          <p14:tracePt t="14723" x="5557838" y="2197100"/>
          <p14:tracePt t="14732" x="5591175" y="2162175"/>
          <p14:tracePt t="14733" x="5626100" y="2139950"/>
          <p14:tracePt t="14743" x="5659438" y="2106613"/>
          <p14:tracePt t="14753" x="5692775" y="2084388"/>
          <p14:tracePt t="14762" x="5726113" y="2051050"/>
          <p14:tracePt t="14770" x="5748338" y="2028825"/>
          <p14:tracePt t="14780" x="5770563" y="1993900"/>
          <p14:tracePt t="14789" x="5803900" y="1971675"/>
          <p14:tracePt t="14798" x="5827713" y="1927225"/>
          <p14:tracePt t="14799" x="5849938" y="1893888"/>
          <p14:tracePt t="14809" x="5872163" y="1860550"/>
          <p14:tracePt t="14817" x="5894388" y="1816100"/>
          <p14:tracePt t="14826" x="5905500" y="1792288"/>
          <p14:tracePt t="14835" x="5905500" y="1747838"/>
          <p14:tracePt t="14843" x="5916613" y="1714500"/>
          <p14:tracePt t="14852" x="5927725" y="1692275"/>
          <p14:tracePt t="14861" x="5927725" y="1658938"/>
          <p14:tracePt t="14870" x="5927725" y="1636713"/>
          <p14:tracePt t="14878" x="5927725" y="1612900"/>
          <p14:tracePt t="14886" x="5927725" y="1601788"/>
          <p14:tracePt t="14895" x="5927725" y="1579563"/>
          <p14:tracePt t="14903" x="5927725" y="1568450"/>
          <p14:tracePt t="14919" x="5927725" y="1557338"/>
          <p14:tracePt t="15143" x="5927725" y="1568450"/>
          <p14:tracePt t="15154" x="5916613" y="1568450"/>
          <p14:tracePt t="15171" x="5905500" y="1579563"/>
          <p14:tracePt t="15179" x="5905500" y="1590675"/>
          <p14:tracePt t="15187" x="5894388" y="1590675"/>
          <p14:tracePt t="15194" x="5883275" y="1601788"/>
          <p14:tracePt t="15208" x="5872163" y="1625600"/>
          <p14:tracePt t="15209" x="5861050" y="1636713"/>
          <p14:tracePt t="15219" x="5849938" y="1658938"/>
          <p14:tracePt t="15228" x="5838825" y="1670050"/>
          <p14:tracePt t="15236" x="5827713" y="1692275"/>
          <p14:tracePt t="15246" x="5816600" y="1703388"/>
          <p14:tracePt t="15255" x="5803900" y="1725613"/>
          <p14:tracePt t="15264" x="5803900" y="1736725"/>
          <p14:tracePt t="15271" x="5792788" y="1747838"/>
          <p14:tracePt t="15281" x="5792788" y="1758950"/>
          <p14:tracePt t="15288" x="5781675" y="1770063"/>
          <p14:tracePt t="15297" x="5781675" y="1781175"/>
          <p14:tracePt t="15318" x="5781675" y="1792288"/>
          <p14:tracePt t="15529" x="5781675" y="1781175"/>
          <p14:tracePt t="15540" x="5781675" y="1770063"/>
          <p14:tracePt t="15548" x="5781675" y="1758950"/>
          <p14:tracePt t="15558" x="5781675" y="1747838"/>
          <p14:tracePt t="15566" x="5792788" y="1747838"/>
          <p14:tracePt t="15574" x="5803900" y="1736725"/>
          <p14:tracePt t="15584" x="5803900" y="1725613"/>
          <p14:tracePt t="15592" x="5816600" y="1714500"/>
          <p14:tracePt t="15601" x="5827713" y="1692275"/>
          <p14:tracePt t="15605" x="5838825" y="1681163"/>
          <p14:tracePt t="15614" x="5849938" y="1670050"/>
          <p14:tracePt t="15624" x="5861050" y="1670050"/>
          <p14:tracePt t="15632" x="5861050" y="1658938"/>
          <p14:tracePt t="15646" x="5872163" y="1658938"/>
          <p14:tracePt t="15660" x="5883275" y="1658938"/>
          <p14:tracePt t="15676" x="5894388" y="1658938"/>
          <p14:tracePt t="15702" x="5905500" y="1658938"/>
          <p14:tracePt t="15709" x="5905500" y="1670050"/>
          <p14:tracePt t="15719" x="5916613" y="1681163"/>
          <p14:tracePt t="15728" x="5916613" y="1703388"/>
          <p14:tracePt t="15737" x="5927725" y="1714500"/>
          <p14:tracePt t="15753" x="5938838" y="1725613"/>
          <p14:tracePt t="15762" x="5938838" y="1736725"/>
          <p14:tracePt t="15771" x="5949950" y="1747838"/>
          <p14:tracePt t="15779" x="5949950" y="1758950"/>
          <p14:tracePt t="15788" x="5949950" y="1770063"/>
          <p14:tracePt t="15796" x="5949950" y="1781175"/>
          <p14:tracePt t="15808" x="5949950" y="1792288"/>
          <p14:tracePt t="15818" x="5949950" y="1803400"/>
          <p14:tracePt t="15825" x="5949950" y="1816100"/>
          <p14:tracePt t="15835" x="5949950" y="1827213"/>
          <p14:tracePt t="15842" x="5949950" y="1838325"/>
          <p14:tracePt t="15858" x="5949950" y="1849438"/>
          <p14:tracePt t="15868" x="5949950" y="1860550"/>
          <p14:tracePt t="15884" x="5949950" y="1871663"/>
          <p14:tracePt t="15892" x="5938838" y="1882775"/>
          <p14:tracePt t="15902" x="5938838" y="1893888"/>
          <p14:tracePt t="15909" x="5927725" y="1893888"/>
          <p14:tracePt t="15918" x="5916613" y="1905000"/>
          <p14:tracePt t="15927" x="5894388" y="1916113"/>
          <p14:tracePt t="15935" x="5872163" y="1949450"/>
          <p14:tracePt t="15944" x="5861050" y="1960563"/>
          <p14:tracePt t="15951" x="5827713" y="1993900"/>
          <p14:tracePt t="15958" x="5781675" y="2062163"/>
          <p14:tracePt t="15966" x="5737225" y="2128838"/>
          <p14:tracePt t="15973" x="5692775" y="2219325"/>
          <p14:tracePt t="15983" x="5637213" y="2363788"/>
          <p14:tracePt t="15990" x="5557838" y="2498725"/>
          <p14:tracePt t="16000" x="5480050" y="2678113"/>
          <p14:tracePt t="16006" x="5389563" y="2868613"/>
          <p14:tracePt t="16016" x="5278438" y="3059113"/>
          <p14:tracePt t="16023" x="5165725" y="3238500"/>
          <p14:tracePt t="16033" x="5030788" y="3406775"/>
          <p14:tracePt t="16039" x="4897438" y="3552825"/>
          <p14:tracePt t="16049" x="4762500" y="3686175"/>
          <p14:tracePt t="16056" x="4605338" y="3821113"/>
          <p14:tracePt t="16066" x="4448175" y="3933825"/>
          <p14:tracePt t="16073" x="4292600" y="4033838"/>
          <p14:tracePt t="16083" x="4124325" y="4135438"/>
          <p14:tracePt t="16090" x="3978275" y="4224338"/>
          <p14:tracePt t="16100" x="3832225" y="4348163"/>
          <p14:tracePt t="16107" x="3697288" y="4470400"/>
          <p14:tracePt t="16116" x="3586163" y="4605338"/>
          <p14:tracePt t="16124" x="3484563" y="4751388"/>
          <p14:tracePt t="16133" x="3406775" y="4897438"/>
          <p14:tracePt t="16140" x="3362325" y="5065713"/>
          <p14:tracePt t="16384" x="3351213" y="5065713"/>
          <p14:tracePt t="16392" x="3340100" y="5065713"/>
          <p14:tracePt t="16401" x="3305175" y="5065713"/>
          <p14:tracePt t="16409" x="3282950" y="5065713"/>
          <p14:tracePt t="16419" x="3260725" y="5065713"/>
          <p14:tracePt t="16426" x="3238500" y="5065713"/>
          <p14:tracePt t="16437" x="3216275" y="5065713"/>
          <p14:tracePt t="16445" x="3194050" y="5065713"/>
          <p14:tracePt t="16453" x="3171825" y="5065713"/>
          <p14:tracePt t="16461" x="3149600" y="5065713"/>
          <p14:tracePt t="16470" x="3103563" y="5087938"/>
          <p14:tracePt t="16478" x="3048000" y="5110163"/>
          <p14:tracePt t="16487" x="2992438" y="5132388"/>
          <p14:tracePt t="17317" x="0" y="0"/>
        </p14:tracePtLst>
        <p14:tracePtLst/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1239B96-55A1-F146-98F0-AE6EE1EA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8585D-BD32-42C8-85D2-F4E6B93BC771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3EEB16-B91C-3A4E-9DA1-A31DA30F611A}"/>
              </a:ext>
            </a:extLst>
          </p:cNvPr>
          <p:cNvSpPr txBox="1">
            <a:spLocks/>
          </p:cNvSpPr>
          <p:nvPr/>
        </p:nvSpPr>
        <p:spPr>
          <a:xfrm>
            <a:off x="1692134" y="1013065"/>
            <a:ext cx="6227018" cy="210293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GB" sz="3600" b="1" dirty="0">
                <a:cs typeface="Verdana"/>
              </a:rPr>
              <a:t>Would you: </a:t>
            </a:r>
          </a:p>
          <a:p>
            <a:pPr marL="742950" indent="-742950" algn="l">
              <a:lnSpc>
                <a:spcPct val="200000"/>
              </a:lnSpc>
              <a:buAutoNum type="alphaUcPeriod"/>
            </a:pPr>
            <a:r>
              <a:rPr lang="en-GB" sz="3600" b="1" dirty="0">
                <a:cs typeface="Verdana"/>
              </a:rPr>
              <a:t>Clear the athlete, or </a:t>
            </a:r>
          </a:p>
          <a:p>
            <a:pPr marL="742950" indent="-742950" algn="l">
              <a:lnSpc>
                <a:spcPct val="200000"/>
              </a:lnSpc>
              <a:buAutoNum type="alphaUcPeriod"/>
            </a:pPr>
            <a:r>
              <a:rPr lang="en-GB" sz="3600" b="1" dirty="0">
                <a:cs typeface="Verdana"/>
              </a:rPr>
              <a:t>B. Request further evaluation?</a:t>
            </a:r>
            <a:endParaRPr lang="en-US" sz="3600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3C972A6-443A-594F-B71A-52BECCAF2C7F}"/>
              </a:ext>
            </a:extLst>
          </p:cNvPr>
          <p:cNvSpPr/>
          <p:nvPr/>
        </p:nvSpPr>
        <p:spPr>
          <a:xfrm>
            <a:off x="1547664" y="2361438"/>
            <a:ext cx="713232" cy="747851"/>
          </a:xfrm>
          <a:prstGeom prst="ellipse">
            <a:avLst/>
          </a:prstGeom>
          <a:solidFill>
            <a:srgbClr val="FFFF00">
              <a:alpha val="287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034C1B-4418-EA4F-8514-B03D55B3DB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98338"/>
      </p:ext>
    </p:extLst>
  </p:cSld>
  <p:clrMapOvr>
    <a:masterClrMapping/>
  </p:clrMapOvr>
  <p:transition advTm="180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634" x="2274888" y="5087938"/>
          <p14:tracePt t="638" x="2252663" y="5041900"/>
          <p14:tracePt t="646" x="2230438" y="4986338"/>
          <p14:tracePt t="655" x="2197100" y="4930775"/>
          <p14:tracePt t="667" x="2184400" y="4875213"/>
          <p14:tracePt t="672" x="2162175" y="4829175"/>
          <p14:tracePt t="679" x="2139950" y="4784725"/>
          <p14:tracePt t="687" x="2117725" y="4729163"/>
          <p14:tracePt t="700" x="2095500" y="4684713"/>
          <p14:tracePt t="705" x="2084388" y="4638675"/>
          <p14:tracePt t="712" x="2073275" y="4605338"/>
          <p14:tracePt t="720" x="2051050" y="4560888"/>
          <p14:tracePt t="728" x="2039938" y="4538663"/>
          <p14:tracePt t="737" x="2028825" y="4505325"/>
          <p14:tracePt t="745" x="2017713" y="4470400"/>
          <p14:tracePt t="753" x="2006600" y="4448175"/>
          <p14:tracePt t="761" x="1993900" y="4425950"/>
          <p14:tracePt t="769" x="1993900" y="4403725"/>
          <p14:tracePt t="778" x="1982788" y="4381500"/>
          <p14:tracePt t="786" x="1982788" y="4370388"/>
          <p14:tracePt t="794" x="1982788" y="4359275"/>
          <p14:tracePt t="802" x="1971675" y="4359275"/>
          <p14:tracePt t="810" x="1971675" y="4348163"/>
          <p14:tracePt t="860" x="1971675" y="4337050"/>
          <p14:tracePt t="876" x="1993900" y="4325938"/>
          <p14:tracePt t="885" x="2006600" y="4314825"/>
          <p14:tracePt t="892" x="2028825" y="4303713"/>
          <p14:tracePt t="901" x="2062163" y="4279900"/>
          <p14:tracePt t="909" x="2084388" y="4268788"/>
          <p14:tracePt t="917" x="2117725" y="4235450"/>
          <p14:tracePt t="925" x="2162175" y="4213225"/>
          <p14:tracePt t="934" x="2219325" y="4179888"/>
          <p14:tracePt t="942" x="2263775" y="4146550"/>
          <p14:tracePt t="950" x="2330450" y="4102100"/>
          <p14:tracePt t="958" x="2398713" y="4056063"/>
          <p14:tracePt t="967" x="2454275" y="4011613"/>
          <p14:tracePt t="974" x="2532063" y="3956050"/>
          <p14:tracePt t="984" x="2600325" y="3911600"/>
          <p14:tracePt t="991" x="2667000" y="3865563"/>
          <p14:tracePt t="1001" x="2722563" y="3832225"/>
          <p14:tracePt t="1007" x="2790825" y="3787775"/>
          <p14:tracePt t="1017" x="2846388" y="3754438"/>
          <p14:tracePt t="1024" x="2890838" y="3721100"/>
          <p14:tracePt t="1034" x="2946400" y="3697288"/>
          <p14:tracePt t="1040" x="2970213" y="3686175"/>
          <p14:tracePt t="1050" x="3003550" y="3663950"/>
          <p14:tracePt t="1057" x="3036888" y="3652838"/>
          <p14:tracePt t="1067" x="3070225" y="3641725"/>
          <p14:tracePt t="1073" x="3081338" y="3630613"/>
          <p14:tracePt t="1084" x="3103563" y="3619500"/>
          <p14:tracePt t="1090" x="3125788" y="3619500"/>
          <p14:tracePt t="1100" x="3136900" y="3619500"/>
          <p14:tracePt t="1106" x="3160713" y="3608388"/>
          <p14:tracePt t="1116" x="3171825" y="3608388"/>
          <p14:tracePt t="1122" x="3182938" y="3608388"/>
          <p14:tracePt t="1133" x="3194050" y="3608388"/>
          <p14:tracePt t="1149" x="3205163" y="3608388"/>
          <p14:tracePt t="1155" x="3216275" y="3608388"/>
          <p14:tracePt t="1700" x="3216275" y="3630613"/>
          <p14:tracePt t="1706" x="3205163" y="3675063"/>
          <p14:tracePt t="1716" x="3194050" y="3721100"/>
          <p14:tracePt t="1722" x="3182938" y="3765550"/>
          <p14:tracePt t="1730" x="3160713" y="3821113"/>
          <p14:tracePt t="1738" x="3149600" y="3865563"/>
          <p14:tracePt t="1746" x="3136900" y="3911600"/>
          <p14:tracePt t="1754" x="3114675" y="4011613"/>
          <p14:tracePt t="1762" x="3081338" y="4124325"/>
          <p14:tracePt t="1771" x="3048000" y="4279900"/>
          <p14:tracePt t="1779" x="3025775" y="4392613"/>
          <p14:tracePt t="1787" x="2992438" y="4516438"/>
          <p14:tracePt t="1795" x="2970213" y="4627563"/>
          <p14:tracePt t="1803" x="2946400" y="4762500"/>
          <p14:tracePt t="1812" x="2913063" y="4897438"/>
          <p14:tracePt t="1820" x="2890838" y="5030788"/>
          <p14:tracePt t="1828" x="2879725" y="5099050"/>
          <p14:tracePt t="3986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2E9C6CB6-15DD-E540-A474-EF29BC77B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>
          <a:xfrm>
            <a:off x="467544" y="810410"/>
            <a:ext cx="7326029" cy="374441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9756786">
            <a:off x="5362809" y="857246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A7A2B0D-84BA-5947-99A5-982656C00AC1}"/>
              </a:ext>
            </a:extLst>
          </p:cNvPr>
          <p:cNvSpPr/>
          <p:nvPr/>
        </p:nvSpPr>
        <p:spPr>
          <a:xfrm rot="19756786">
            <a:off x="946188" y="857246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82999E5-FA9E-0945-A607-05575A2EA2E1}"/>
              </a:ext>
            </a:extLst>
          </p:cNvPr>
          <p:cNvSpPr/>
          <p:nvPr/>
        </p:nvSpPr>
        <p:spPr>
          <a:xfrm rot="19756786">
            <a:off x="946187" y="1800285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F14D0EB0-B6F3-7248-861E-7E2B53D15BA2}"/>
              </a:ext>
            </a:extLst>
          </p:cNvPr>
          <p:cNvSpPr/>
          <p:nvPr/>
        </p:nvSpPr>
        <p:spPr>
          <a:xfrm rot="19756786">
            <a:off x="946189" y="2729454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0A5713A-9E1C-8643-97F7-14C8F8CE140F}"/>
              </a:ext>
            </a:extLst>
          </p:cNvPr>
          <p:cNvSpPr/>
          <p:nvPr/>
        </p:nvSpPr>
        <p:spPr>
          <a:xfrm rot="19756786">
            <a:off x="3130561" y="2729454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32B5EF68-11A7-9041-9DE9-A2A0DE722799}"/>
              </a:ext>
            </a:extLst>
          </p:cNvPr>
          <p:cNvSpPr/>
          <p:nvPr/>
        </p:nvSpPr>
        <p:spPr>
          <a:xfrm rot="19756786">
            <a:off x="3130561" y="1800285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2529A9DE-3430-4B40-B37C-482F85873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7" t="5418" r="36225" b="79856"/>
          <a:stretch/>
        </p:blipFill>
        <p:spPr>
          <a:xfrm>
            <a:off x="4524125" y="339502"/>
            <a:ext cx="1440161" cy="1988010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FB2330F-2779-5E47-BB1D-41F3D644B4A7}"/>
              </a:ext>
            </a:extLst>
          </p:cNvPr>
          <p:cNvSpPr/>
          <p:nvPr/>
        </p:nvSpPr>
        <p:spPr>
          <a:xfrm>
            <a:off x="7236296" y="3289010"/>
            <a:ext cx="1800200" cy="1695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Left axis deviation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Complete RBBB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49C5D3-D3A9-3B43-9C9D-4BC834D970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104727"/>
      </p:ext>
    </p:extLst>
  </p:cSld>
  <p:clrMapOvr>
    <a:masterClrMapping/>
  </p:clrMapOvr>
  <p:transition spd="slow" advTm="6154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1966" x="2498725" y="5065713"/>
          <p14:tracePt t="1971" x="2509838" y="4997450"/>
          <p14:tracePt t="1981" x="2532063" y="4930775"/>
          <p14:tracePt t="1987" x="2554288" y="4864100"/>
          <p14:tracePt t="1997" x="2578100" y="4806950"/>
          <p14:tracePt t="2003" x="2600325" y="4751388"/>
          <p14:tracePt t="2014" x="2622550" y="4695825"/>
          <p14:tracePt t="2019" x="2644775" y="4627563"/>
          <p14:tracePt t="2028" x="2667000" y="4572000"/>
          <p14:tracePt t="2035" x="2700338" y="4516438"/>
          <p14:tracePt t="2044" x="2722563" y="4437063"/>
          <p14:tracePt t="2053" x="2755900" y="4370388"/>
          <p14:tracePt t="2060" x="2779713" y="4292600"/>
          <p14:tracePt t="2068" x="2801938" y="4213225"/>
          <p14:tracePt t="2080" x="2813050" y="4135438"/>
          <p14:tracePt t="2086" x="2835275" y="4067175"/>
          <p14:tracePt t="2093" x="2857500" y="3978275"/>
          <p14:tracePt t="2102" x="2868613" y="3898900"/>
          <p14:tracePt t="2109" x="2890838" y="3810000"/>
          <p14:tracePt t="2118" x="2890838" y="3743325"/>
          <p14:tracePt t="2126" x="2901950" y="3663950"/>
          <p14:tracePt t="2135" x="2901950" y="3597275"/>
          <p14:tracePt t="2142" x="2913063" y="3530600"/>
          <p14:tracePt t="2151" x="2913063" y="3473450"/>
          <p14:tracePt t="2159" x="2913063" y="3451225"/>
          <p14:tracePt t="2167" x="2913063" y="3395663"/>
          <p14:tracePt t="2175" x="2913063" y="3351213"/>
          <p14:tracePt t="2183" x="2913063" y="3316288"/>
          <p14:tracePt t="2192" x="2913063" y="3282950"/>
          <p14:tracePt t="2200" x="2913063" y="3249613"/>
          <p14:tracePt t="2208" x="2913063" y="3216275"/>
          <p14:tracePt t="2216" x="2913063" y="3194050"/>
          <p14:tracePt t="2224" x="2913063" y="3171825"/>
          <p14:tracePt t="2233" x="2913063" y="3149600"/>
          <p14:tracePt t="2241" x="2913063" y="3125788"/>
          <p14:tracePt t="2249" x="2913063" y="3114675"/>
          <p14:tracePt t="2257" x="2901950" y="3103563"/>
          <p14:tracePt t="2265" x="2901950" y="3092450"/>
          <p14:tracePt t="2307" x="2901950" y="3081338"/>
          <p14:tracePt t="8688" x="2813050" y="3048000"/>
          <p14:tracePt t="8698" x="2733675" y="2992438"/>
          <p14:tracePt t="8706" x="2655888" y="2946400"/>
          <p14:tracePt t="8717" x="2600325" y="2913063"/>
          <p14:tracePt t="8724" x="2543175" y="2879725"/>
          <p14:tracePt t="8735" x="2498725" y="2846388"/>
          <p14:tracePt t="8742" x="2454275" y="2813050"/>
          <p14:tracePt t="8754" x="2409825" y="2779713"/>
          <p14:tracePt t="8763" x="2363788" y="2744788"/>
          <p14:tracePt t="8764" x="2319338" y="2700338"/>
          <p14:tracePt t="8773" x="2230438" y="2633663"/>
          <p14:tracePt t="8782" x="2151063" y="2578100"/>
          <p14:tracePt t="8789" x="2084388" y="2509838"/>
          <p14:tracePt t="8801" x="2006600" y="2454275"/>
          <p14:tracePt t="8809" x="1938338" y="2398713"/>
          <p14:tracePt t="8820" x="1871663" y="2341563"/>
          <p14:tracePt t="8822" x="1803400" y="2286000"/>
          <p14:tracePt t="8832" x="1736725" y="2241550"/>
          <p14:tracePt t="8840" x="1681163" y="2184400"/>
          <p14:tracePt t="8850" x="1612900" y="2139950"/>
          <p14:tracePt t="8859" x="1568450" y="2106613"/>
          <p14:tracePt t="8871" x="1512888" y="2073275"/>
          <p14:tracePt t="8872" x="1468438" y="2039938"/>
          <p14:tracePt t="8883" x="1422400" y="2006600"/>
          <p14:tracePt t="8892" x="1377950" y="1971675"/>
          <p14:tracePt t="8901" x="1344613" y="1938338"/>
          <p14:tracePt t="8903" x="1311275" y="1916113"/>
          <p14:tracePt t="8920" x="1266825" y="1882775"/>
          <p14:tracePt t="8932" x="1244600" y="1860550"/>
          <p14:tracePt t="8941" x="1220788" y="1827213"/>
          <p14:tracePt t="8948" x="1209675" y="1803400"/>
          <p14:tracePt t="8955" x="1198563" y="1792288"/>
          <p14:tracePt t="8963" x="1187450" y="1758950"/>
          <p14:tracePt t="8970" x="1176338" y="1725613"/>
          <p14:tracePt t="8977" x="1176338" y="1692275"/>
          <p14:tracePt t="8986" x="1165225" y="1658938"/>
          <p14:tracePt t="8993" x="1165225" y="1625600"/>
          <p14:tracePt t="9003" x="1165225" y="1579563"/>
          <p14:tracePt t="9009" x="1165225" y="1535113"/>
          <p14:tracePt t="9020" x="1165225" y="1479550"/>
          <p14:tracePt t="9026" x="1165225" y="1422400"/>
          <p14:tracePt t="9036" x="1165225" y="1366838"/>
          <p14:tracePt t="9042" x="1165225" y="1311275"/>
          <p14:tracePt t="9053" x="1165225" y="1244600"/>
          <p14:tracePt t="9059" x="1165225" y="1198563"/>
          <p14:tracePt t="9070" x="1165225" y="1165225"/>
          <p14:tracePt t="9075" x="1176338" y="1131888"/>
          <p14:tracePt t="9086" x="1176338" y="1087438"/>
          <p14:tracePt t="9092" x="1176338" y="1065213"/>
          <p14:tracePt t="9103" x="1187450" y="1041400"/>
          <p14:tracePt t="9110" x="1187450" y="1030288"/>
          <p14:tracePt t="9120" x="1187450" y="1019175"/>
          <p14:tracePt t="9125" x="1187450" y="1008063"/>
          <p14:tracePt t="9141" x="1187450" y="996950"/>
          <p14:tracePt t="9154" x="1198563" y="996950"/>
          <p14:tracePt t="9221" x="1198563" y="1008063"/>
          <p14:tracePt t="9239" x="1198563" y="1019175"/>
          <p14:tracePt t="9246" x="1198563" y="1030288"/>
          <p14:tracePt t="9254" x="1198563" y="1041400"/>
          <p14:tracePt t="9262" x="1209675" y="1041400"/>
          <p14:tracePt t="9271" x="1209675" y="1054100"/>
          <p14:tracePt t="9278" x="1209675" y="1065213"/>
          <p14:tracePt t="9286" x="1220788" y="1076325"/>
          <p14:tracePt t="9294" x="1220788" y="1087438"/>
          <p14:tracePt t="9310" x="1231900" y="1098550"/>
          <p14:tracePt t="9319" x="1231900" y="1109663"/>
          <p14:tracePt t="9327" x="1231900" y="1120775"/>
          <p14:tracePt t="9335" x="1244600" y="1131888"/>
          <p14:tracePt t="9343" x="1244600" y="1154113"/>
          <p14:tracePt t="9352" x="1244600" y="1176338"/>
          <p14:tracePt t="9360" x="1255713" y="1187450"/>
          <p14:tracePt t="9368" x="1255713" y="1209675"/>
          <p14:tracePt t="9376" x="1255713" y="1231900"/>
          <p14:tracePt t="9384" x="1266825" y="1255713"/>
          <p14:tracePt t="9393" x="1266825" y="1277938"/>
          <p14:tracePt t="9402" x="1277938" y="1311275"/>
          <p14:tracePt t="9410" x="1277938" y="1333500"/>
          <p14:tracePt t="9418" x="1277938" y="1355725"/>
          <p14:tracePt t="9426" x="1289050" y="1377950"/>
          <p14:tracePt t="9434" x="1289050" y="1389063"/>
          <p14:tracePt t="9442" x="1289050" y="1411288"/>
          <p14:tracePt t="9451" x="1289050" y="1422400"/>
          <p14:tracePt t="9459" x="1300163" y="1435100"/>
          <p14:tracePt t="9466" x="1300163" y="1446213"/>
          <p14:tracePt t="9475" x="1300163" y="1457325"/>
          <p14:tracePt t="9483" x="1300163" y="1468438"/>
          <p14:tracePt t="9492" x="1311275" y="1479550"/>
          <p14:tracePt t="9499" x="1311275" y="1490663"/>
          <p14:tracePt t="9509" x="1311275" y="1512888"/>
          <p14:tracePt t="9516" x="1311275" y="1524000"/>
          <p14:tracePt t="9526" x="1311275" y="1535113"/>
          <p14:tracePt t="9532" x="1322388" y="1546225"/>
          <p14:tracePt t="9542" x="1322388" y="1557338"/>
          <p14:tracePt t="9549" x="1322388" y="1568450"/>
          <p14:tracePt t="9559" x="1322388" y="1579563"/>
          <p14:tracePt t="9565" x="1322388" y="1590675"/>
          <p14:tracePt t="9575" x="1322388" y="1612900"/>
          <p14:tracePt t="9582" x="1322388" y="1625600"/>
          <p14:tracePt t="9592" x="1322388" y="1636713"/>
          <p14:tracePt t="9598" x="1322388" y="1658938"/>
          <p14:tracePt t="9608" x="1322388" y="1670050"/>
          <p14:tracePt t="9614" x="1322388" y="1681163"/>
          <p14:tracePt t="9624" x="1322388" y="1703388"/>
          <p14:tracePt t="9631" x="1322388" y="1725613"/>
          <p14:tracePt t="9641" x="1322388" y="1736725"/>
          <p14:tracePt t="9648" x="1322388" y="1758950"/>
          <p14:tracePt t="9657" x="1322388" y="1781175"/>
          <p14:tracePt t="9664" x="1322388" y="1816100"/>
          <p14:tracePt t="10083" x="1322388" y="1792288"/>
          <p14:tracePt t="10091" x="1322388" y="1770063"/>
          <p14:tracePt t="10099" x="1333500" y="1758950"/>
          <p14:tracePt t="10107" x="1344613" y="1736725"/>
          <p14:tracePt t="10116" x="1355725" y="1714500"/>
          <p14:tracePt t="10124" x="1355725" y="1692275"/>
          <p14:tracePt t="10132" x="1366838" y="1670050"/>
          <p14:tracePt t="10140" x="1377950" y="1636713"/>
          <p14:tracePt t="10148" x="1389063" y="1612900"/>
          <p14:tracePt t="10157" x="1389063" y="1590675"/>
          <p14:tracePt t="10164" x="1400175" y="1557338"/>
          <p14:tracePt t="10173" x="1400175" y="1535113"/>
          <p14:tracePt t="10181" x="1411288" y="1512888"/>
          <p14:tracePt t="10198" x="1411288" y="1490663"/>
          <p14:tracePt t="10214" x="1411288" y="1479550"/>
          <p14:tracePt t="10231" x="1411288" y="1468438"/>
          <p14:tracePt t="10296" x="1411288" y="1479550"/>
          <p14:tracePt t="10304" x="1411288" y="1490663"/>
          <p14:tracePt t="10313" x="1411288" y="1512888"/>
          <p14:tracePt t="10321" x="1422400" y="1524000"/>
          <p14:tracePt t="10328" x="1422400" y="1546225"/>
          <p14:tracePt t="10337" x="1422400" y="1568450"/>
          <p14:tracePt t="10345" x="1422400" y="1579563"/>
          <p14:tracePt t="10353" x="1435100" y="1601788"/>
          <p14:tracePt t="10362" x="1435100" y="1612900"/>
          <p14:tracePt t="10369" x="1435100" y="1636713"/>
          <p14:tracePt t="10378" x="1435100" y="1647825"/>
          <p14:tracePt t="10385" x="1435100" y="1658938"/>
          <p14:tracePt t="10394" x="1435100" y="1670050"/>
          <p14:tracePt t="10402" x="1435100" y="1681163"/>
          <p14:tracePt t="10410" x="1435100" y="1714500"/>
          <p14:tracePt t="10419" x="1435100" y="1736725"/>
          <p14:tracePt t="10427" x="1422400" y="1758950"/>
          <p14:tracePt t="10435" x="1411288" y="1792288"/>
          <p14:tracePt t="10443" x="1400175" y="1838325"/>
          <p14:tracePt t="10451" x="1389063" y="1871663"/>
          <p14:tracePt t="10459" x="1366838" y="1916113"/>
          <p14:tracePt t="10468" x="1355725" y="1949450"/>
          <p14:tracePt t="10476" x="1344613" y="1993900"/>
          <p14:tracePt t="10484" x="1333500" y="2017713"/>
          <p14:tracePt t="10492" x="1322388" y="2051050"/>
          <p14:tracePt t="10501" x="1311275" y="2084388"/>
          <p14:tracePt t="10509" x="1300163" y="2117725"/>
          <p14:tracePt t="10517" x="1289050" y="2139950"/>
          <p14:tracePt t="10525" x="1277938" y="2173288"/>
          <p14:tracePt t="10534" x="1277938" y="2184400"/>
          <p14:tracePt t="10542" x="1266825" y="2197100"/>
          <p14:tracePt t="10550" x="1255713" y="2219325"/>
          <p14:tracePt t="10558" x="1255713" y="2230438"/>
          <p14:tracePt t="10566" x="1244600" y="2230438"/>
          <p14:tracePt t="10575" x="1244600" y="2241550"/>
          <p14:tracePt t="10591" x="1244600" y="2252663"/>
          <p14:tracePt t="10607" x="1231900" y="2252663"/>
          <p14:tracePt t="10615" x="1231900" y="2263775"/>
          <p14:tracePt t="10624" x="1231900" y="2274888"/>
          <p14:tracePt t="10641" x="1231900" y="2297113"/>
          <p14:tracePt t="10648" x="1220788" y="2308225"/>
          <p14:tracePt t="10657" x="1220788" y="2330450"/>
          <p14:tracePt t="10664" x="1220788" y="2341563"/>
          <p14:tracePt t="10674" x="1209675" y="2363788"/>
          <p14:tracePt t="10681" x="1209675" y="2387600"/>
          <p14:tracePt t="10690" x="1209675" y="2409825"/>
          <p14:tracePt t="10697" x="1209675" y="2420938"/>
          <p14:tracePt t="10707" x="1198563" y="2443163"/>
          <p14:tracePt t="10714" x="1198563" y="2454275"/>
          <p14:tracePt t="10722" x="1198563" y="2465388"/>
          <p14:tracePt t="10730" x="1198563" y="2476500"/>
          <p14:tracePt t="10738" x="1187450" y="2487613"/>
          <p14:tracePt t="10763" x="1187450" y="2498725"/>
          <p14:tracePt t="10771" x="1187450" y="2509838"/>
          <p14:tracePt t="10787" x="1187450" y="2520950"/>
          <p14:tracePt t="10795" x="1187450" y="2532063"/>
          <p14:tracePt t="10812" x="1187450" y="2543175"/>
          <p14:tracePt t="10820" x="1187450" y="2554288"/>
          <p14:tracePt t="10837" x="1187450" y="2565400"/>
          <p14:tracePt t="10861" x="1187450" y="2578100"/>
          <p14:tracePt t="10911" x="1187450" y="2565400"/>
          <p14:tracePt t="10927" x="1187450" y="2554288"/>
          <p14:tracePt t="11347" x="1209675" y="2532063"/>
          <p14:tracePt t="11356" x="1220788" y="2520950"/>
          <p14:tracePt t="11363" x="1244600" y="2509838"/>
          <p14:tracePt t="11376" x="1255713" y="2498725"/>
          <p14:tracePt t="11385" x="1266825" y="2487613"/>
          <p14:tracePt t="11393" x="1277938" y="2476500"/>
          <p14:tracePt t="11400" x="1289050" y="2465388"/>
          <p14:tracePt t="11412" x="1300163" y="2465388"/>
          <p14:tracePt t="11420" x="1311275" y="2454275"/>
          <p14:tracePt t="11431" x="1322388" y="2443163"/>
          <p14:tracePt t="11439" x="1333500" y="2443163"/>
          <p14:tracePt t="11448" x="1333500" y="2432050"/>
          <p14:tracePt t="11464" x="1333500" y="2420938"/>
          <p14:tracePt t="11471" x="1344613" y="2420938"/>
          <p14:tracePt t="11480" x="1344613" y="2409825"/>
          <p14:tracePt t="11488" x="1344613" y="2398713"/>
          <p14:tracePt t="11502" x="1344613" y="2387600"/>
          <p14:tracePt t="11519" x="1344613" y="2374900"/>
          <p14:tracePt t="11544" x="1344613" y="2363788"/>
          <p14:tracePt t="11568" x="1344613" y="2352675"/>
          <p14:tracePt t="11579" x="1344613" y="2341563"/>
          <p14:tracePt t="11593" x="1333500" y="2341563"/>
          <p14:tracePt t="11602" x="1333500" y="2330450"/>
          <p14:tracePt t="11609" x="1333500" y="2319338"/>
          <p14:tracePt t="11650" x="1333500" y="2308225"/>
          <p14:tracePt t="11798" x="1333500" y="2319338"/>
          <p14:tracePt t="11807" x="1333500" y="2330450"/>
          <p14:tracePt t="11814" x="1333500" y="2341563"/>
          <p14:tracePt t="11830" x="1333500" y="2352675"/>
          <p14:tracePt t="11838" x="1333500" y="2363788"/>
          <p14:tracePt t="11855" x="1333500" y="2374900"/>
          <p14:tracePt t="11888" x="1333500" y="2387600"/>
          <p14:tracePt t="11913" x="1322388" y="2398713"/>
          <p14:tracePt t="11922" x="1322388" y="2409825"/>
          <p14:tracePt t="11930" x="1322388" y="2420938"/>
          <p14:tracePt t="11939" x="1322388" y="2432050"/>
          <p14:tracePt t="11947" x="1311275" y="2432050"/>
          <p14:tracePt t="11954" x="1311275" y="2443163"/>
          <p14:tracePt t="11963" x="1311275" y="2454275"/>
          <p14:tracePt t="11971" x="1311275" y="2465388"/>
          <p14:tracePt t="11980" x="1300163" y="2465388"/>
          <p14:tracePt t="11988" x="1300163" y="2476500"/>
          <p14:tracePt t="12012" x="1300163" y="2487613"/>
          <p14:tracePt t="12184" x="1300163" y="2476500"/>
          <p14:tracePt t="12192" x="1311275" y="2465388"/>
          <p14:tracePt t="12202" x="1311275" y="2454275"/>
          <p14:tracePt t="12210" x="1322388" y="2432050"/>
          <p14:tracePt t="12220" x="1322388" y="2420938"/>
          <p14:tracePt t="12227" x="1333500" y="2409825"/>
          <p14:tracePt t="12237" x="1333500" y="2398713"/>
          <p14:tracePt t="12244" x="1333500" y="2387600"/>
          <p14:tracePt t="12255" x="1333500" y="2374900"/>
          <p14:tracePt t="12262" x="1333500" y="2363788"/>
          <p14:tracePt t="12278" x="1333500" y="2352675"/>
          <p14:tracePt t="12289" x="1333500" y="2341563"/>
          <p14:tracePt t="12306" x="1333500" y="2330450"/>
          <p14:tracePt t="12348" x="1333500" y="2319338"/>
          <p14:tracePt t="12700" x="1333500" y="2330450"/>
          <p14:tracePt t="12742" x="1333500" y="2341563"/>
          <p14:tracePt t="12751" x="1333500" y="2352675"/>
          <p14:tracePt t="12767" x="1333500" y="2363788"/>
          <p14:tracePt t="12777" x="1333500" y="2374900"/>
          <p14:tracePt t="12784" x="1333500" y="2387600"/>
          <p14:tracePt t="12799" x="1333500" y="2398713"/>
          <p14:tracePt t="12809" x="1333500" y="2409825"/>
          <p14:tracePt t="12817" x="1333500" y="2420938"/>
          <p14:tracePt t="12827" x="1333500" y="2432050"/>
          <p14:tracePt t="12835" x="1333500" y="2454275"/>
          <p14:tracePt t="12844" x="1333500" y="2465388"/>
          <p14:tracePt t="12851" x="1333500" y="2476500"/>
          <p14:tracePt t="12860" x="1333500" y="2498725"/>
          <p14:tracePt t="12868" x="1333500" y="2509838"/>
          <p14:tracePt t="12877" x="1333500" y="2532063"/>
          <p14:tracePt t="12884" x="1333500" y="2554288"/>
          <p14:tracePt t="12893" x="1333500" y="2578100"/>
          <p14:tracePt t="12901" x="1333500" y="2600325"/>
          <p14:tracePt t="12910" x="1333500" y="2622550"/>
          <p14:tracePt t="12918" x="1333500" y="2644775"/>
          <p14:tracePt t="12926" x="1333500" y="2667000"/>
          <p14:tracePt t="12935" x="1333500" y="2689225"/>
          <p14:tracePt t="12943" x="1333500" y="2711450"/>
          <p14:tracePt t="12951" x="1333500" y="2744788"/>
          <p14:tracePt t="12959" x="1333500" y="2755900"/>
          <p14:tracePt t="12968" x="1333500" y="2779713"/>
          <p14:tracePt t="12976" x="1333500" y="2801938"/>
          <p14:tracePt t="12984" x="1333500" y="2824163"/>
          <p14:tracePt t="12992" x="1333500" y="2835275"/>
          <p14:tracePt t="12998" x="1333500" y="2857500"/>
          <p14:tracePt t="13009" x="1333500" y="2879725"/>
          <p14:tracePt t="13015" x="1333500" y="2901950"/>
          <p14:tracePt t="13025" x="1333500" y="2913063"/>
          <p14:tracePt t="13032" x="1333500" y="2935288"/>
          <p14:tracePt t="13042" x="1333500" y="2946400"/>
          <p14:tracePt t="13048" x="1333500" y="2970213"/>
          <p14:tracePt t="13058" x="1333500" y="2992438"/>
          <p14:tracePt t="13064" x="1333500" y="3003550"/>
          <p14:tracePt t="13075" x="1333500" y="3025775"/>
          <p14:tracePt t="13081" x="1333500" y="3059113"/>
          <p14:tracePt t="13092" x="1333500" y="3070225"/>
          <p14:tracePt t="13097" x="1333500" y="3092450"/>
          <p14:tracePt t="13108" x="1333500" y="3114675"/>
          <p14:tracePt t="13114" x="1333500" y="3149600"/>
          <p14:tracePt t="13125" x="1333500" y="3160713"/>
          <p14:tracePt t="13131" x="1333500" y="3182938"/>
          <p14:tracePt t="13142" x="1333500" y="3205163"/>
          <p14:tracePt t="13148" x="1333500" y="3227388"/>
          <p14:tracePt t="13158" x="1333500" y="3249613"/>
          <p14:tracePt t="13164" x="1322388" y="3271838"/>
          <p14:tracePt t="13175" x="1322388" y="3294063"/>
          <p14:tracePt t="13181" x="1322388" y="3316288"/>
          <p14:tracePt t="13192" x="1322388" y="3340100"/>
          <p14:tracePt t="13198" x="1322388" y="3362325"/>
          <p14:tracePt t="13209" x="1311275" y="3384550"/>
          <p14:tracePt t="13216" x="1311275" y="3406775"/>
          <p14:tracePt t="13217" x="1311275" y="3429000"/>
          <p14:tracePt t="13227" x="1311275" y="3440113"/>
          <p14:tracePt t="13233" x="1311275" y="3462338"/>
          <p14:tracePt t="13243" x="1300163" y="3473450"/>
          <p14:tracePt t="13250" x="1300163" y="3484563"/>
          <p14:tracePt t="13260" x="1300163" y="3495675"/>
          <p14:tracePt t="13266" x="1300163" y="3506788"/>
          <p14:tracePt t="13276" x="1289050" y="3517900"/>
          <p14:tracePt t="13292" x="1289050" y="3530600"/>
          <p14:tracePt t="13309" x="1289050" y="3541713"/>
          <p14:tracePt t="13315" x="1277938" y="3541713"/>
          <p14:tracePt t="13341" x="1277938" y="3552825"/>
          <p14:tracePt t="13366" x="1277938" y="3563938"/>
          <p14:tracePt t="13373" x="1277938" y="3575050"/>
          <p14:tracePt t="13381" x="1277938" y="3586163"/>
          <p14:tracePt t="13389" x="1277938" y="3597275"/>
          <p14:tracePt t="13397" x="1277938" y="3608388"/>
          <p14:tracePt t="13406" x="1277938" y="3619500"/>
          <p14:tracePt t="13414" x="1277938" y="3630613"/>
          <p14:tracePt t="13439" x="1277938" y="3641725"/>
          <p14:tracePt t="13694" x="1277938" y="3630613"/>
          <p14:tracePt t="14121" x="1277938" y="3619500"/>
          <p14:tracePt t="14130" x="1277938" y="3608388"/>
          <p14:tracePt t="14140" x="1277938" y="3586163"/>
          <p14:tracePt t="14147" x="1277938" y="3563938"/>
          <p14:tracePt t="14157" x="1289050" y="3541713"/>
          <p14:tracePt t="14165" x="1289050" y="3530600"/>
          <p14:tracePt t="14173" x="1289050" y="3517900"/>
          <p14:tracePt t="14179" x="1300163" y="3495675"/>
          <p14:tracePt t="14190" x="1300163" y="3484563"/>
          <p14:tracePt t="14194" x="1300163" y="3462338"/>
          <p14:tracePt t="14205" x="1311275" y="3451225"/>
          <p14:tracePt t="14212" x="1311275" y="3440113"/>
          <p14:tracePt t="14221" x="1311275" y="3429000"/>
          <p14:tracePt t="14229" x="1322388" y="3417888"/>
          <p14:tracePt t="14246" x="1322388" y="3406775"/>
          <p14:tracePt t="14254" x="1322388" y="3395663"/>
          <p14:tracePt t="14268" x="1322388" y="3384550"/>
          <p14:tracePt t="14277" x="1322388" y="3373438"/>
          <p14:tracePt t="14317" x="1322388" y="3362325"/>
          <p14:tracePt t="15179" x="1322388" y="3327400"/>
          <p14:tracePt t="15188" x="1322388" y="3294063"/>
          <p14:tracePt t="15195" x="1322388" y="3260725"/>
          <p14:tracePt t="15204" x="1322388" y="3227388"/>
          <p14:tracePt t="15212" x="1322388" y="3171825"/>
          <p14:tracePt t="15221" x="1322388" y="3136900"/>
          <p14:tracePt t="15229" x="1311275" y="3103563"/>
          <p14:tracePt t="15240" x="1311275" y="3070225"/>
          <p14:tracePt t="15248" x="1311275" y="3036888"/>
          <p14:tracePt t="15257" x="1311275" y="2992438"/>
          <p14:tracePt t="15265" x="1300163" y="2970213"/>
          <p14:tracePt t="15274" x="1300163" y="2935288"/>
          <p14:tracePt t="15282" x="1300163" y="2901950"/>
          <p14:tracePt t="15290" x="1300163" y="2857500"/>
          <p14:tracePt t="15298" x="1289050" y="2824163"/>
          <p14:tracePt t="15307" x="1289050" y="2779713"/>
          <p14:tracePt t="15315" x="1289050" y="2733675"/>
          <p14:tracePt t="15323" x="1289050" y="2700338"/>
          <p14:tracePt t="15331" x="1289050" y="2667000"/>
          <p14:tracePt t="15339" x="1289050" y="2633663"/>
          <p14:tracePt t="15347" x="1277938" y="2611438"/>
          <p14:tracePt t="15356" x="1277938" y="2578100"/>
          <p14:tracePt t="15364" x="1277938" y="2554288"/>
          <p14:tracePt t="15373" x="1277938" y="2532063"/>
          <p14:tracePt t="15381" x="1277938" y="2509838"/>
          <p14:tracePt t="15389" x="1266825" y="2498725"/>
          <p14:tracePt t="15399" x="1266825" y="2487613"/>
          <p14:tracePt t="15413" x="1266825" y="2476500"/>
          <p14:tracePt t="15439" x="1266825" y="2465388"/>
          <p14:tracePt t="15515" x="1266825" y="2454275"/>
          <p14:tracePt t="15523" x="1266825" y="2443163"/>
          <p14:tracePt t="15532" x="1266825" y="2432050"/>
          <p14:tracePt t="15541" x="1266825" y="2420938"/>
          <p14:tracePt t="15547" x="1266825" y="2409825"/>
          <p14:tracePt t="15557" x="1266825" y="2387600"/>
          <p14:tracePt t="15564" x="1266825" y="2363788"/>
          <p14:tracePt t="15574" x="1266825" y="2352675"/>
          <p14:tracePt t="15580" x="1277938" y="2330450"/>
          <p14:tracePt t="15593" x="1277938" y="2308225"/>
          <p14:tracePt t="15599" x="1277938" y="2286000"/>
          <p14:tracePt t="15605" x="1277938" y="2274888"/>
          <p14:tracePt t="15613" x="1277938" y="2263775"/>
          <p14:tracePt t="15622" x="1289050" y="2263775"/>
          <p14:tracePt t="15629" x="1289050" y="2252663"/>
          <p14:tracePt t="15638" x="1289050" y="2241550"/>
          <p14:tracePt t="15950" x="1289050" y="2252663"/>
          <p14:tracePt t="15983" x="1289050" y="2263775"/>
          <p14:tracePt t="16001" x="1289050" y="2274888"/>
          <p14:tracePt t="16016" x="1289050" y="2286000"/>
          <p14:tracePt t="16032" x="1289050" y="2297113"/>
          <p14:tracePt t="16049" x="1277938" y="2308225"/>
          <p14:tracePt t="16073" x="1277938" y="2319338"/>
          <p14:tracePt t="16098" x="1277938" y="2330450"/>
          <p14:tracePt t="16566" x="1277938" y="2352675"/>
          <p14:tracePt t="16575" x="1277938" y="2387600"/>
          <p14:tracePt t="16582" x="1277938" y="2420938"/>
          <p14:tracePt t="16592" x="1277938" y="2476500"/>
          <p14:tracePt t="16600" x="1277938" y="2520950"/>
          <p14:tracePt t="16610" x="1277938" y="2578100"/>
          <p14:tracePt t="16617" x="1277938" y="2633663"/>
          <p14:tracePt t="16627" x="1277938" y="2678113"/>
          <p14:tracePt t="16632" x="1277938" y="2711450"/>
          <p14:tracePt t="16643" x="1277938" y="2744788"/>
          <p14:tracePt t="16652" x="1277938" y="2790825"/>
          <p14:tracePt t="16660" x="1277938" y="2824163"/>
          <p14:tracePt t="16668" x="1277938" y="2857500"/>
          <p14:tracePt t="16677" x="1277938" y="2879725"/>
          <p14:tracePt t="16685" x="1277938" y="2913063"/>
          <p14:tracePt t="16694" x="1277938" y="2924175"/>
          <p14:tracePt t="16702" x="1277938" y="2959100"/>
          <p14:tracePt t="16710" x="1277938" y="2981325"/>
          <p14:tracePt t="16719" x="1277938" y="3003550"/>
          <p14:tracePt t="16727" x="1277938" y="3025775"/>
          <p14:tracePt t="16735" x="1277938" y="3059113"/>
          <p14:tracePt t="16744" x="1277938" y="3081338"/>
          <p14:tracePt t="16752" x="1277938" y="3103563"/>
          <p14:tracePt t="16760" x="1266825" y="3125788"/>
          <p14:tracePt t="16769" x="1266825" y="3160713"/>
          <p14:tracePt t="16770" x="1266825" y="3182938"/>
          <p14:tracePt t="16780" x="1266825" y="3205163"/>
          <p14:tracePt t="16788" x="1266825" y="3227388"/>
          <p14:tracePt t="16797" x="1255713" y="3238500"/>
          <p14:tracePt t="16806" x="1255713" y="3260725"/>
          <p14:tracePt t="16814" x="1255713" y="3271838"/>
          <p14:tracePt t="16820" x="1255713" y="3294063"/>
          <p14:tracePt t="16828" x="1244600" y="3305175"/>
          <p14:tracePt t="16836" x="1244600" y="3316288"/>
          <p14:tracePt t="16845" x="1244600" y="3327400"/>
          <p14:tracePt t="16852" x="1231900" y="3351213"/>
          <p14:tracePt t="16862" x="1231900" y="3362325"/>
          <p14:tracePt t="16869" x="1231900" y="3373438"/>
          <p14:tracePt t="16878" x="1220788" y="3395663"/>
          <p14:tracePt t="16885" x="1220788" y="3406775"/>
          <p14:tracePt t="16895" x="1220788" y="3417888"/>
          <p14:tracePt t="16902" x="1220788" y="3429000"/>
          <p14:tracePt t="16911" x="1209675" y="3440113"/>
          <p14:tracePt t="16918" x="1209675" y="3451225"/>
          <p14:tracePt t="16928" x="1209675" y="3462338"/>
          <p14:tracePt t="16944" x="1209675" y="3473450"/>
          <p14:tracePt t="17501" x="1209675" y="3451225"/>
          <p14:tracePt t="17575" x="1220788" y="3451225"/>
          <p14:tracePt t="17582" x="1231900" y="3451225"/>
          <p14:tracePt t="17591" x="1255713" y="3451225"/>
          <p14:tracePt t="17599" x="1266825" y="3451225"/>
          <p14:tracePt t="17607" x="1289050" y="3451225"/>
          <p14:tracePt t="17615" x="1311275" y="3451225"/>
          <p14:tracePt t="17624" x="1344613" y="3451225"/>
          <p14:tracePt t="17634" x="1366838" y="3451225"/>
          <p14:tracePt t="17640" x="1389063" y="3451225"/>
          <p14:tracePt t="17650" x="1422400" y="3451225"/>
          <p14:tracePt t="17657" x="1446213" y="3451225"/>
          <p14:tracePt t="17667" x="1490663" y="3451225"/>
          <p14:tracePt t="17673" x="1524000" y="3451225"/>
          <p14:tracePt t="17683" x="1546225" y="3440113"/>
          <p14:tracePt t="17691" x="1590675" y="3429000"/>
          <p14:tracePt t="17700" x="1636713" y="3429000"/>
          <p14:tracePt t="17706" x="1670050" y="3429000"/>
          <p14:tracePt t="17717" x="1703388" y="3429000"/>
          <p14:tracePt t="17723" x="1736725" y="3417888"/>
          <p14:tracePt t="17733" x="1781175" y="3417888"/>
          <p14:tracePt t="17739" x="1816100" y="3417888"/>
          <p14:tracePt t="17750" x="1860550" y="3417888"/>
          <p14:tracePt t="17756" x="1905000" y="3417888"/>
          <p14:tracePt t="17767" x="1927225" y="3417888"/>
          <p14:tracePt t="17773" x="1971675" y="3417888"/>
          <p14:tracePt t="17784" x="1993900" y="3417888"/>
          <p14:tracePt t="17789" x="2051050" y="3417888"/>
          <p14:tracePt t="17800" x="2084388" y="3417888"/>
          <p14:tracePt t="17806" x="2106613" y="3417888"/>
          <p14:tracePt t="17817" x="2139950" y="3417888"/>
          <p14:tracePt t="17823" x="2173288" y="3417888"/>
          <p14:tracePt t="17834" x="2197100" y="3429000"/>
          <p14:tracePt t="17840" x="2219325" y="3429000"/>
          <p14:tracePt t="17850" x="2252663" y="3429000"/>
          <p14:tracePt t="17856" x="2274888" y="3429000"/>
          <p14:tracePt t="17867" x="2297113" y="3429000"/>
          <p14:tracePt t="17873" x="2319338" y="3429000"/>
          <p14:tracePt t="17883" x="2352675" y="3429000"/>
          <p14:tracePt t="17889" x="2363788" y="3429000"/>
          <p14:tracePt t="17900" x="2387600" y="3429000"/>
          <p14:tracePt t="17906" x="2409825" y="3429000"/>
          <p14:tracePt t="17917" x="2420938" y="3429000"/>
          <p14:tracePt t="17923" x="2443163" y="3429000"/>
          <p14:tracePt t="17933" x="2465388" y="3429000"/>
          <p14:tracePt t="17939" x="2487613" y="3429000"/>
          <p14:tracePt t="17950" x="2509838" y="3429000"/>
          <p14:tracePt t="17956" x="2532063" y="3417888"/>
          <p14:tracePt t="17967" x="2543175" y="3417888"/>
          <p14:tracePt t="17973" x="2565400" y="3417888"/>
          <p14:tracePt t="17985" x="2589213" y="3406775"/>
          <p14:tracePt t="17991" x="2611438" y="3406775"/>
          <p14:tracePt t="18000" x="2622550" y="3406775"/>
          <p14:tracePt t="18006" x="2644775" y="3395663"/>
          <p14:tracePt t="18017" x="2655888" y="3395663"/>
          <p14:tracePt t="18022" x="2678113" y="3395663"/>
          <p14:tracePt t="18034" x="2689225" y="3395663"/>
          <p14:tracePt t="18039" x="2711450" y="3384550"/>
          <p14:tracePt t="18050" x="2722563" y="3384550"/>
          <p14:tracePt t="18055" x="2744788" y="3384550"/>
          <p14:tracePt t="18067" x="2755900" y="3373438"/>
          <p14:tracePt t="18073" x="2768600" y="3373438"/>
          <p14:tracePt t="18084" x="2790825" y="3373438"/>
          <p14:tracePt t="18089" x="2801938" y="3362325"/>
          <p14:tracePt t="18100" x="2813050" y="3362325"/>
          <p14:tracePt t="18106" x="2824163" y="3351213"/>
          <p14:tracePt t="18117" x="2846388" y="3351213"/>
          <p14:tracePt t="18122" x="2857500" y="3351213"/>
          <p14:tracePt t="18134" x="2868613" y="3351213"/>
          <p14:tracePt t="18135" x="2868613" y="3340100"/>
          <p14:tracePt t="18141" x="2879725" y="3340100"/>
          <p14:tracePt t="18151" x="2890838" y="3340100"/>
          <p14:tracePt t="18157" x="2901950" y="3340100"/>
          <p14:tracePt t="18184" x="2913063" y="3340100"/>
          <p14:tracePt t="18207" x="2924175" y="3340100"/>
          <p14:tracePt t="18215" x="2924175" y="3327400"/>
          <p14:tracePt t="18231" x="2935288" y="3327400"/>
          <p14:tracePt t="18691" x="2924175" y="3327400"/>
          <p14:tracePt t="18707" x="2913063" y="3327400"/>
          <p14:tracePt t="18724" x="2913063" y="3316288"/>
          <p14:tracePt t="18732" x="2901950" y="3316288"/>
          <p14:tracePt t="18748" x="2890838" y="3316288"/>
          <p14:tracePt t="18814" x="2879725" y="3316288"/>
          <p14:tracePt t="19898" x="2868613" y="3316288"/>
          <p14:tracePt t="19955" x="2868613" y="3327400"/>
          <p14:tracePt t="19996" x="2868613" y="3340100"/>
          <p14:tracePt t="20005" x="2857500" y="3340100"/>
          <p14:tracePt t="20013" x="2857500" y="3351213"/>
          <p14:tracePt t="20037" x="2857500" y="3362325"/>
          <p14:tracePt t="20119" x="2857500" y="3373438"/>
          <p14:tracePt t="20136" x="2857500" y="3384550"/>
          <p14:tracePt t="20143" x="2846388" y="3384550"/>
          <p14:tracePt t="20153" x="2846388" y="3406775"/>
          <p14:tracePt t="20161" x="2846388" y="3417888"/>
          <p14:tracePt t="20169" x="2846388" y="3429000"/>
          <p14:tracePt t="20177" x="2846388" y="3440113"/>
          <p14:tracePt t="20185" x="2835275" y="3462338"/>
          <p14:tracePt t="20197" x="2835275" y="3473450"/>
          <p14:tracePt t="20204" x="2835275" y="3484563"/>
          <p14:tracePt t="20213" x="2835275" y="3495675"/>
          <p14:tracePt t="20221" x="2835275" y="3517900"/>
          <p14:tracePt t="20233" x="2835275" y="3530600"/>
          <p14:tracePt t="20242" x="2835275" y="3541713"/>
          <p14:tracePt t="20266" x="2824163" y="3552825"/>
          <p14:tracePt t="22096" x="2813050" y="3552825"/>
          <p14:tracePt t="22107" x="2813050" y="3563938"/>
          <p14:tracePt t="22116" x="2801938" y="3563938"/>
          <p14:tracePt t="22124" x="2790825" y="3575050"/>
          <p14:tracePt t="22132" x="2779713" y="3586163"/>
          <p14:tracePt t="22148" x="2768600" y="3586163"/>
          <p14:tracePt t="22158" x="2768600" y="3597275"/>
          <p14:tracePt t="22169" x="2755900" y="3597275"/>
          <p14:tracePt t="22176" x="2755900" y="3608388"/>
          <p14:tracePt t="22197" x="2744788" y="3608388"/>
          <p14:tracePt t="22211" x="2744788" y="3619500"/>
          <p14:tracePt t="22228" x="2733675" y="3619500"/>
          <p14:tracePt t="22244" x="2722563" y="3619500"/>
          <p14:tracePt t="22269" x="2711450" y="3619500"/>
          <p14:tracePt t="22278" x="2711450" y="3630613"/>
          <p14:tracePt t="22294" x="2700338" y="3630613"/>
          <p14:tracePt t="22335" x="2689225" y="3630613"/>
          <p14:tracePt t="22376" x="2689225" y="3641725"/>
          <p14:tracePt t="22401" x="2678113" y="3641725"/>
          <p14:tracePt t="22417" x="2667000" y="3641725"/>
          <p14:tracePt t="22434" x="2655888" y="3652838"/>
          <p14:tracePt t="22443" x="2644775" y="3652838"/>
          <p14:tracePt t="22454" x="2633663" y="3652838"/>
          <p14:tracePt t="22459" x="2622550" y="3652838"/>
          <p14:tracePt t="22468" x="2611438" y="3652838"/>
          <p14:tracePt t="22474" x="2600325" y="3652838"/>
          <p14:tracePt t="22484" x="2589213" y="3652838"/>
          <p14:tracePt t="22490" x="2565400" y="3652838"/>
          <p14:tracePt t="22500" x="2543175" y="3652838"/>
          <p14:tracePt t="22508" x="2520950" y="3652838"/>
          <p14:tracePt t="22516" x="2498725" y="3652838"/>
          <p14:tracePt t="22525" x="2465388" y="3652838"/>
          <p14:tracePt t="22533" x="2443163" y="3652838"/>
          <p14:tracePt t="22543" x="2398713" y="3652838"/>
          <p14:tracePt t="22550" x="2363788" y="3652838"/>
          <p14:tracePt t="22559" x="2308225" y="3652838"/>
          <p14:tracePt t="22567" x="2263775" y="3641725"/>
          <p14:tracePt t="22575" x="2208213" y="3630613"/>
          <p14:tracePt t="22584" x="2139950" y="3608388"/>
          <p14:tracePt t="22593" x="2084388" y="3586163"/>
          <p14:tracePt t="22606" x="2017713" y="3563938"/>
          <p14:tracePt t="22607" x="1960563" y="3530600"/>
          <p14:tracePt t="22616" x="1905000" y="3506788"/>
          <p14:tracePt t="22626" x="1838325" y="3484563"/>
          <p14:tracePt t="22634" x="1803400" y="3451225"/>
          <p14:tracePt t="22642" x="1758950" y="3440113"/>
          <p14:tracePt t="22652" x="1736725" y="3417888"/>
          <p14:tracePt t="22660" x="1703388" y="3395663"/>
          <p14:tracePt t="22667" x="1670050" y="3373438"/>
          <p14:tracePt t="22673" x="1647825" y="3340100"/>
          <p14:tracePt t="22681" x="1625600" y="3327400"/>
          <p14:tracePt t="22689" x="1612900" y="3305175"/>
          <p14:tracePt t="22696" x="1590675" y="3282950"/>
          <p14:tracePt t="22705" x="1579563" y="3260725"/>
          <p14:tracePt t="22712" x="1557338" y="3238500"/>
          <p14:tracePt t="22722" x="1546225" y="3227388"/>
          <p14:tracePt t="22728" x="1535113" y="3216275"/>
          <p14:tracePt t="22738" x="1524000" y="3205163"/>
          <p14:tracePt t="22745" x="1501775" y="3182938"/>
          <p14:tracePt t="22755" x="1490663" y="3171825"/>
          <p14:tracePt t="22761" x="1479550" y="3160713"/>
          <p14:tracePt t="22770" x="1468438" y="3136900"/>
          <p14:tracePt t="22778" x="1457325" y="3125788"/>
          <p14:tracePt t="22787" x="1446213" y="3114675"/>
          <p14:tracePt t="22794" x="1435100" y="3092450"/>
          <p14:tracePt t="22804" x="1422400" y="3081338"/>
          <p14:tracePt t="22811" x="1422400" y="3059113"/>
          <p14:tracePt t="22820" x="1411288" y="3059113"/>
          <p14:tracePt t="22827" x="1411288" y="3036888"/>
          <p14:tracePt t="22838" x="1411288" y="3025775"/>
          <p14:tracePt t="22843" x="1400175" y="3014663"/>
          <p14:tracePt t="22854" x="1400175" y="3003550"/>
          <p14:tracePt t="22871" x="1400175" y="2992438"/>
          <p14:tracePt t="24025" x="1389063" y="3003550"/>
          <p14:tracePt t="24036" x="1389063" y="3025775"/>
          <p14:tracePt t="24043" x="1377950" y="3036888"/>
          <p14:tracePt t="24052" x="1377950" y="3048000"/>
          <p14:tracePt t="24060" x="1366838" y="3059113"/>
          <p14:tracePt t="24069" x="1366838" y="3070225"/>
          <p14:tracePt t="24077" x="1355725" y="3092450"/>
          <p14:tracePt t="24084" x="1355725" y="3103563"/>
          <p14:tracePt t="24091" x="1344613" y="3103563"/>
          <p14:tracePt t="24101" x="1344613" y="3114675"/>
          <p14:tracePt t="24109" x="1344613" y="3136900"/>
          <p14:tracePt t="24117" x="1333500" y="3149600"/>
          <p14:tracePt t="24125" x="1333500" y="3160713"/>
          <p14:tracePt t="24134" x="1322388" y="3171825"/>
          <p14:tracePt t="24150" x="1322388" y="3182938"/>
          <p14:tracePt t="24159" x="1311275" y="3194050"/>
          <p14:tracePt t="24181" x="1311275" y="3205163"/>
          <p14:tracePt t="24214" x="1311275" y="3216275"/>
          <p14:tracePt t="25847" x="1322388" y="3216275"/>
          <p14:tracePt t="25855" x="1344613" y="3216275"/>
          <p14:tracePt t="25862" x="1366838" y="3216275"/>
          <p14:tracePt t="25875" x="1411288" y="3216275"/>
          <p14:tracePt t="25879" x="1457325" y="3216275"/>
          <p14:tracePt t="25887" x="1512888" y="3216275"/>
          <p14:tracePt t="25896" x="1568450" y="3205163"/>
          <p14:tracePt t="25904" x="1636713" y="3205163"/>
          <p14:tracePt t="25912" x="1703388" y="3205163"/>
          <p14:tracePt t="25920" x="1781175" y="3205163"/>
          <p14:tracePt t="25928" x="1849438" y="3205163"/>
          <p14:tracePt t="25936" x="1927225" y="3205163"/>
          <p14:tracePt t="25945" x="2006600" y="3194050"/>
          <p14:tracePt t="25952" x="2073275" y="3194050"/>
          <p14:tracePt t="25961" x="2151063" y="3194050"/>
          <p14:tracePt t="25970" x="2219325" y="3194050"/>
          <p14:tracePt t="25977" x="2286000" y="3194050"/>
          <p14:tracePt t="25986" x="2352675" y="3194050"/>
          <p14:tracePt t="25994" x="2420938" y="3194050"/>
          <p14:tracePt t="26002" x="2487613" y="3182938"/>
          <p14:tracePt t="26010" x="2543175" y="3182938"/>
          <p14:tracePt t="26019" x="2600325" y="3182938"/>
          <p14:tracePt t="26027" x="2644775" y="3182938"/>
          <p14:tracePt t="26035" x="2700338" y="3171825"/>
          <p14:tracePt t="26043" x="2768600" y="3171825"/>
          <p14:tracePt t="26052" x="2813050" y="3171825"/>
          <p14:tracePt t="26060" x="2857500" y="3160713"/>
          <p14:tracePt t="26068" x="2901950" y="3160713"/>
          <p14:tracePt t="26076" x="2924175" y="3149600"/>
          <p14:tracePt t="26084" x="2981325" y="3149600"/>
          <p14:tracePt t="26093" x="3025775" y="3136900"/>
          <p14:tracePt t="26101" x="3059113" y="3136900"/>
          <p14:tracePt t="26110" x="3092450" y="3125788"/>
          <p14:tracePt t="26117" x="3136900" y="3125788"/>
          <p14:tracePt t="26126" x="3182938" y="3114675"/>
          <p14:tracePt t="26134" x="3216275" y="3103563"/>
          <p14:tracePt t="26143" x="3227388" y="3103563"/>
          <p14:tracePt t="26150" x="3260725" y="3092450"/>
          <p14:tracePt t="26159" x="3294063" y="3092450"/>
          <p14:tracePt t="26166" x="3327400" y="3081338"/>
          <p14:tracePt t="26176" x="3351213" y="3081338"/>
          <p14:tracePt t="26182" x="3384550" y="3070225"/>
          <p14:tracePt t="26192" x="3395663" y="3070225"/>
          <p14:tracePt t="34060" x="3395663" y="3059113"/>
          <p14:tracePt t="34072" x="3417888" y="3036888"/>
          <p14:tracePt t="34080" x="3429000" y="3014663"/>
          <p14:tracePt t="34089" x="3451225" y="2992438"/>
          <p14:tracePt t="34096" x="3473450" y="2959100"/>
          <p14:tracePt t="34109" x="3495675" y="2924175"/>
          <p14:tracePt t="34117" x="3517900" y="2890838"/>
          <p14:tracePt t="34127" x="3608388" y="2790825"/>
          <p14:tracePt t="34136" x="3675063" y="2700338"/>
          <p14:tracePt t="34137" x="3743325" y="2611438"/>
          <p14:tracePt t="34144" x="3821113" y="2520950"/>
          <p14:tracePt t="34156" x="3865563" y="2465388"/>
          <p14:tracePt t="34162" x="3933825" y="2374900"/>
          <p14:tracePt t="34167" x="4000500" y="2297113"/>
          <p14:tracePt t="34178" x="4067175" y="2230438"/>
          <p14:tracePt t="34186" x="4135438" y="2162175"/>
          <p14:tracePt t="34195" x="4191000" y="2106613"/>
          <p14:tracePt t="34204" x="4257675" y="2062163"/>
          <p14:tracePt t="34213" x="4303713" y="2017713"/>
          <p14:tracePt t="34222" x="4348163" y="1971675"/>
          <p14:tracePt t="34231" x="4392613" y="1938338"/>
          <p14:tracePt t="34240" x="4425950" y="1916113"/>
          <p14:tracePt t="34249" x="4459288" y="1871663"/>
          <p14:tracePt t="34250" x="4494213" y="1849438"/>
          <p14:tracePt t="34262" x="4505325" y="1827213"/>
          <p14:tracePt t="34270" x="4527550" y="1792288"/>
          <p14:tracePt t="34279" x="4538663" y="1758950"/>
          <p14:tracePt t="34289" x="4549775" y="1736725"/>
          <p14:tracePt t="34299" x="4560888" y="1703388"/>
          <p14:tracePt t="34300" x="4583113" y="1670050"/>
          <p14:tracePt t="34309" x="4594225" y="1636713"/>
          <p14:tracePt t="34316" x="4594225" y="1601788"/>
          <p14:tracePt t="34324" x="4605338" y="1557338"/>
          <p14:tracePt t="34331" x="4616450" y="1524000"/>
          <p14:tracePt t="34340" x="4627563" y="1490663"/>
          <p14:tracePt t="34347" x="4649788" y="1457325"/>
          <p14:tracePt t="34357" x="4660900" y="1422400"/>
          <p14:tracePt t="34364" x="4695825" y="1389063"/>
          <p14:tracePt t="34374" x="4706938" y="1366838"/>
          <p14:tracePt t="34381" x="4729163" y="1344613"/>
          <p14:tracePt t="34391" x="4740275" y="1322388"/>
          <p14:tracePt t="34397" x="4762500" y="1311275"/>
          <p14:tracePt t="34407" x="4784725" y="1300163"/>
          <p14:tracePt t="34414" x="4806950" y="1289050"/>
          <p14:tracePt t="34424" x="4818063" y="1289050"/>
          <p14:tracePt t="34430" x="4840288" y="1289050"/>
          <p14:tracePt t="34441" x="4864100" y="1289050"/>
          <p14:tracePt t="34446" x="4875213" y="1289050"/>
          <p14:tracePt t="34457" x="4886325" y="1289050"/>
          <p14:tracePt t="34463" x="4908550" y="1289050"/>
          <p14:tracePt t="34474" x="4930775" y="1289050"/>
          <p14:tracePt t="34480" x="4941888" y="1289050"/>
          <p14:tracePt t="34491" x="4953000" y="1289050"/>
          <p14:tracePt t="34496" x="4964113" y="1300163"/>
          <p14:tracePt t="34508" x="4986338" y="1311275"/>
          <p14:tracePt t="34514" x="4997450" y="1322388"/>
          <p14:tracePt t="34524" x="4997450" y="1344613"/>
          <p14:tracePt t="34530" x="5019675" y="1355725"/>
          <p14:tracePt t="34541" x="5019675" y="1377950"/>
          <p14:tracePt t="34546" x="5030788" y="1400175"/>
          <p14:tracePt t="34557" x="5041900" y="1422400"/>
          <p14:tracePt t="34564" x="5041900" y="1446213"/>
          <p14:tracePt t="34574" x="5054600" y="1479550"/>
          <p14:tracePt t="34582" x="5065713" y="1501775"/>
          <p14:tracePt t="34590" x="5065713" y="1512888"/>
          <p14:tracePt t="34597" x="5065713" y="1535113"/>
          <p14:tracePt t="34607" x="5076825" y="1557338"/>
          <p14:tracePt t="34614" x="5076825" y="1579563"/>
          <p14:tracePt t="34624" x="5087938" y="1601788"/>
          <p14:tracePt t="34631" x="5087938" y="1625600"/>
          <p14:tracePt t="34641" x="5087938" y="1636713"/>
          <p14:tracePt t="34647" x="5099050" y="1658938"/>
          <p14:tracePt t="34657" x="5099050" y="1703388"/>
          <p14:tracePt t="34663" x="5099050" y="1725613"/>
          <p14:tracePt t="34674" x="5099050" y="1758950"/>
          <p14:tracePt t="34680" x="5099050" y="1770063"/>
          <p14:tracePt t="34691" x="5099050" y="1803400"/>
          <p14:tracePt t="34697" x="5099050" y="1838325"/>
          <p14:tracePt t="34708" x="5099050" y="1860550"/>
          <p14:tracePt t="34713" x="5099050" y="1882775"/>
          <p14:tracePt t="34724" x="5099050" y="1905000"/>
          <p14:tracePt t="34730" x="5099050" y="1927225"/>
          <p14:tracePt t="34741" x="5087938" y="1938338"/>
          <p14:tracePt t="34748" x="5087938" y="1949450"/>
          <p14:tracePt t="34749" x="5087938" y="1960563"/>
          <p14:tracePt t="34759" x="5076825" y="1982788"/>
          <p14:tracePt t="34766" x="5076825" y="1993900"/>
          <p14:tracePt t="34776" x="5076825" y="2006600"/>
          <p14:tracePt t="34782" x="5076825" y="2017713"/>
          <p14:tracePt t="34792" x="5076825" y="2039938"/>
          <p14:tracePt t="34798" x="5065713" y="2051050"/>
          <p14:tracePt t="34810" x="5065713" y="2073275"/>
          <p14:tracePt t="34815" x="5065713" y="2084388"/>
          <p14:tracePt t="34825" x="5065713" y="2106613"/>
          <p14:tracePt t="34831" x="5065713" y="2117725"/>
          <p14:tracePt t="34842" x="5065713" y="2128838"/>
          <p14:tracePt t="34847" x="5065713" y="2139950"/>
          <p14:tracePt t="34864" x="5065713" y="2151063"/>
          <p14:tracePt t="34889" x="5065713" y="2162175"/>
          <p14:tracePt t="34946" x="5065713" y="2151063"/>
          <p14:tracePt t="35382" x="5065713" y="2139950"/>
          <p14:tracePt t="35393" x="5065713" y="2128838"/>
          <p14:tracePt t="35414" x="5065713" y="2117725"/>
          <p14:tracePt t="35430" x="5076825" y="2117725"/>
          <p14:tracePt t="35456" x="5087938" y="2106613"/>
          <p14:tracePt t="35466" x="5099050" y="2106613"/>
          <p14:tracePt t="35474" x="5110163" y="2106613"/>
          <p14:tracePt t="35483" x="5121275" y="2095500"/>
          <p14:tracePt t="35492" x="5143500" y="2084388"/>
          <p14:tracePt t="35500" x="5154613" y="2084388"/>
          <p14:tracePt t="35509" x="5176838" y="2062163"/>
          <p14:tracePt t="35518" x="5199063" y="2051050"/>
          <p14:tracePt t="35531" x="5221288" y="2028825"/>
          <p14:tracePt t="35532" x="5256213" y="2006600"/>
          <p14:tracePt t="35542" x="5278438" y="1971675"/>
          <p14:tracePt t="35549" x="5311775" y="1949450"/>
          <p14:tracePt t="35560" x="5356225" y="1905000"/>
          <p14:tracePt t="35570" x="5389563" y="1860550"/>
          <p14:tracePt t="35571" x="5435600" y="1816100"/>
          <p14:tracePt t="35582" x="5480050" y="1758950"/>
          <p14:tracePt t="35592" x="5513388" y="1692275"/>
          <p14:tracePt t="35600" x="5557838" y="1636713"/>
          <p14:tracePt t="35610" x="5591175" y="1568450"/>
          <p14:tracePt t="35620" x="5637213" y="1501775"/>
          <p14:tracePt t="35621" x="5670550" y="1446213"/>
          <p14:tracePt t="35632" x="5703888" y="1389063"/>
          <p14:tracePt t="35641" x="5726113" y="1333500"/>
          <p14:tracePt t="35651" x="5726113" y="1311275"/>
          <p14:tracePt t="35659" x="5748338" y="1277938"/>
          <p14:tracePt t="35669" x="5748338" y="1244600"/>
          <p14:tracePt t="35679" x="5759450" y="1220788"/>
          <p14:tracePt t="35681" x="5759450" y="1198563"/>
          <p14:tracePt t="35689" x="5770563" y="1187450"/>
          <p14:tracePt t="35698" x="5770563" y="1176338"/>
          <p14:tracePt t="35706" x="5770563" y="1165225"/>
          <p14:tracePt t="35713" x="5770563" y="1154113"/>
          <p14:tracePt t="35759" x="5759450" y="1154113"/>
          <p14:tracePt t="35784" x="5748338" y="1154113"/>
          <p14:tracePt t="35833" x="5737225" y="1154113"/>
          <p14:tracePt t="35849" x="5737225" y="1165225"/>
          <p14:tracePt t="35857" x="5737225" y="1176338"/>
          <p14:tracePt t="35865" x="5726113" y="1187450"/>
          <p14:tracePt t="35873" x="5726113" y="1209675"/>
          <p14:tracePt t="35881" x="5726113" y="1231900"/>
          <p14:tracePt t="35890" x="5715000" y="1255713"/>
          <p14:tracePt t="35898" x="5703888" y="1289050"/>
          <p14:tracePt t="35906" x="5703888" y="1311275"/>
          <p14:tracePt t="35914" x="5692775" y="1333500"/>
          <p14:tracePt t="35923" x="5681663" y="1366838"/>
          <p14:tracePt t="35931" x="5681663" y="1389063"/>
          <p14:tracePt t="35939" x="5670550" y="1411288"/>
          <p14:tracePt t="35947" x="5659438" y="1435100"/>
          <p14:tracePt t="35955" x="5648325" y="1457325"/>
          <p14:tracePt t="35964" x="5648325" y="1468438"/>
          <p14:tracePt t="35972" x="5637213" y="1490663"/>
          <p14:tracePt t="35980" x="5626100" y="1501775"/>
          <p14:tracePt t="35988" x="5613400" y="1524000"/>
          <p14:tracePt t="35996" x="5602288" y="1546225"/>
          <p14:tracePt t="36005" x="5591175" y="1557338"/>
          <p14:tracePt t="36013" x="5580063" y="1579563"/>
          <p14:tracePt t="36021" x="5546725" y="1612900"/>
          <p14:tracePt t="36030" x="5524500" y="1636713"/>
          <p14:tracePt t="36037" x="5502275" y="1647825"/>
          <p14:tracePt t="36047" x="5480050" y="1670050"/>
          <p14:tracePt t="36054" x="5446713" y="1692275"/>
          <p14:tracePt t="36064" x="5422900" y="1714500"/>
          <p14:tracePt t="36070" x="5389563" y="1736725"/>
          <p14:tracePt t="36080" x="5356225" y="1758950"/>
          <p14:tracePt t="36087" x="5322888" y="1781175"/>
          <p14:tracePt t="36097" x="5311775" y="1792288"/>
          <p14:tracePt t="36104" x="5267325" y="1816100"/>
          <p14:tracePt t="36113" x="5245100" y="1827213"/>
          <p14:tracePt t="36120" x="5221288" y="1849438"/>
          <p14:tracePt t="36130" x="5187950" y="1860550"/>
          <p14:tracePt t="36136" x="5165725" y="1871663"/>
          <p14:tracePt t="36146" x="5143500" y="1882775"/>
          <p14:tracePt t="36153" x="5132388" y="1882775"/>
          <p14:tracePt t="36162" x="5121275" y="1893888"/>
          <p14:tracePt t="36170" x="5110163" y="1893888"/>
          <p14:tracePt t="36179" x="5099050" y="1893888"/>
          <p14:tracePt t="36186" x="5087938" y="1893888"/>
          <p14:tracePt t="36195" x="5076825" y="1893888"/>
          <p14:tracePt t="36210" x="5065713" y="1893888"/>
          <p14:tracePt t="36235" x="5054600" y="1893888"/>
          <p14:tracePt t="36399" x="5041900" y="1893888"/>
          <p14:tracePt t="36416" x="5030788" y="1893888"/>
          <p14:tracePt t="36431" x="5019675" y="1882775"/>
          <p14:tracePt t="36448" x="5008563" y="1882775"/>
          <p14:tracePt t="36456" x="5008563" y="1871663"/>
          <p14:tracePt t="36464" x="4997450" y="1871663"/>
          <p14:tracePt t="36473" x="4997450" y="1860550"/>
          <p14:tracePt t="36489" x="4986338" y="1860550"/>
          <p14:tracePt t="36497" x="4986338" y="1849438"/>
          <p14:tracePt t="36505" x="4975225" y="1849438"/>
          <p14:tracePt t="36513" x="4975225" y="1838325"/>
          <p14:tracePt t="36530" x="4975225" y="1827213"/>
          <p14:tracePt t="36547" x="4964113" y="1816100"/>
          <p14:tracePt t="36557" x="4964113" y="1803400"/>
          <p14:tracePt t="36572" x="4964113" y="1792288"/>
          <p14:tracePt t="36580" x="4964113" y="1781175"/>
          <p14:tracePt t="36589" x="4953000" y="1781175"/>
          <p14:tracePt t="36597" x="4953000" y="1770063"/>
          <p14:tracePt t="36605" x="4953000" y="1758950"/>
          <p14:tracePt t="36613" x="4953000" y="1747838"/>
          <p14:tracePt t="36623" x="4953000" y="1736725"/>
          <p14:tracePt t="36631" x="4953000" y="1714500"/>
          <p14:tracePt t="36645" x="4953000" y="1692275"/>
          <p14:tracePt t="36653" x="4953000" y="1681163"/>
          <p14:tracePt t="36661" x="4953000" y="1670050"/>
          <p14:tracePt t="36669" x="4953000" y="1658938"/>
          <p14:tracePt t="36678" x="4953000" y="1647825"/>
          <p14:tracePt t="36687" x="4953000" y="1636713"/>
          <p14:tracePt t="36694" x="4953000" y="1625600"/>
          <p14:tracePt t="36703" x="4953000" y="1612900"/>
          <p14:tracePt t="36711" x="4953000" y="1601788"/>
          <p14:tracePt t="36720" x="4953000" y="1590675"/>
          <p14:tracePt t="36727" x="4953000" y="1579563"/>
          <p14:tracePt t="36736" x="4953000" y="1568450"/>
          <p14:tracePt t="36752" x="4953000" y="1557338"/>
          <p14:tracePt t="36770" x="4953000" y="1546225"/>
          <p14:tracePt t="36802" x="4953000" y="1535113"/>
          <p14:tracePt t="36834" x="4953000" y="1524000"/>
          <p14:tracePt t="36853" x="4953000" y="1512888"/>
          <p14:tracePt t="36868" x="4953000" y="1501775"/>
          <p14:tracePt t="36875" x="4941888" y="1490663"/>
          <p14:tracePt t="36892" x="4941888" y="1479550"/>
          <p14:tracePt t="36908" x="4941888" y="1468438"/>
          <p14:tracePt t="36924" x="4930775" y="1468438"/>
          <p14:tracePt t="37105" x="4930775" y="1479550"/>
          <p14:tracePt t="37114" x="4930775" y="1490663"/>
          <p14:tracePt t="37123" x="4930775" y="1512888"/>
          <p14:tracePt t="37131" x="4930775" y="1524000"/>
          <p14:tracePt t="37140" x="4941888" y="1546225"/>
          <p14:tracePt t="37151" x="4941888" y="1557338"/>
          <p14:tracePt t="37160" x="4941888" y="1579563"/>
          <p14:tracePt t="37168" x="4941888" y="1590675"/>
          <p14:tracePt t="37178" x="4941888" y="1601788"/>
          <p14:tracePt t="37179" x="4941888" y="1612900"/>
          <p14:tracePt t="37195" x="4941888" y="1625600"/>
          <p14:tracePt t="37211" x="4941888" y="1636713"/>
          <p14:tracePt t="37227" x="4941888" y="1647825"/>
          <p14:tracePt t="37244" x="4941888" y="1658938"/>
          <p14:tracePt t="37252" x="4953000" y="1670050"/>
          <p14:tracePt t="37269" x="4953000" y="1681163"/>
          <p14:tracePt t="37278" x="4964113" y="1681163"/>
          <p14:tracePt t="37286" x="4964113" y="1692275"/>
          <p14:tracePt t="37302" x="4964113" y="1703388"/>
          <p14:tracePt t="37311" x="4975225" y="1703388"/>
          <p14:tracePt t="37326" x="4986338" y="1703388"/>
          <p14:tracePt t="37334" x="4997450" y="1703388"/>
          <p14:tracePt t="37344" x="5019675" y="1681163"/>
          <p14:tracePt t="37352" x="5030788" y="1670050"/>
          <p14:tracePt t="37361" x="5054600" y="1647825"/>
          <p14:tracePt t="37368" x="5065713" y="1636713"/>
          <p14:tracePt t="37377" x="5076825" y="1612900"/>
          <p14:tracePt t="37384" x="5087938" y="1590675"/>
          <p14:tracePt t="37393" x="5099050" y="1568450"/>
          <p14:tracePt t="37401" x="5121275" y="1557338"/>
          <p14:tracePt t="37410" x="5132388" y="1535113"/>
          <p14:tracePt t="37417" x="5132388" y="1524000"/>
          <p14:tracePt t="37426" x="5143500" y="1512888"/>
          <p14:tracePt t="37433" x="5154613" y="1490663"/>
          <p14:tracePt t="37442" x="5154613" y="1479550"/>
          <p14:tracePt t="37449" x="5165725" y="1468438"/>
          <p14:tracePt t="37459" x="5165725" y="1446213"/>
          <p14:tracePt t="37465" x="5176838" y="1422400"/>
          <p14:tracePt t="37475" x="5176838" y="1400175"/>
          <p14:tracePt t="37481" x="5187950" y="1389063"/>
          <p14:tracePt t="37492" x="5187950" y="1355725"/>
          <p14:tracePt t="37498" x="5187950" y="1333500"/>
          <p14:tracePt t="37509" x="5187950" y="1311275"/>
          <p14:tracePt t="37515" x="5187950" y="1300163"/>
          <p14:tracePt t="37525" x="5187950" y="1277938"/>
          <p14:tracePt t="37532" x="5187950" y="1266825"/>
          <p14:tracePt t="37541" x="5187950" y="1255713"/>
          <p14:tracePt t="37548" x="5187950" y="1244600"/>
          <p14:tracePt t="37564" x="5187950" y="1231900"/>
          <p14:tracePt t="37597" x="5187950" y="1220788"/>
          <p14:tracePt t="37622" x="5187950" y="1209675"/>
          <p14:tracePt t="37630" x="5187950" y="1198563"/>
          <p14:tracePt t="37638" x="5187950" y="1187450"/>
          <p14:tracePt t="37646" x="5187950" y="1176338"/>
          <p14:tracePt t="37654" x="5187950" y="1165225"/>
          <p14:tracePt t="37662" x="5187950" y="1154113"/>
          <p14:tracePt t="37671" x="5187950" y="1143000"/>
          <p14:tracePt t="37679" x="5187950" y="1131888"/>
          <p14:tracePt t="37687" x="5187950" y="1120775"/>
          <p14:tracePt t="37704" x="5187950" y="1109663"/>
          <p14:tracePt t="37713" x="5187950" y="1098550"/>
          <p14:tracePt t="37737" x="5187950" y="1087438"/>
          <p14:tracePt t="37754" x="5199063" y="1076325"/>
          <p14:tracePt t="37769" x="5199063" y="1065213"/>
          <p14:tracePt t="37777" x="5199063" y="1054100"/>
          <p14:tracePt t="37794" x="5210175" y="1041400"/>
          <p14:tracePt t="37802" x="5210175" y="1030288"/>
          <p14:tracePt t="37819" x="5221288" y="1019175"/>
          <p14:tracePt t="37860" x="5221288" y="1008063"/>
          <p14:tracePt t="37917" x="5232400" y="1008063"/>
          <p14:tracePt t="37934" x="5232400" y="1019175"/>
          <p14:tracePt t="37950" x="5245100" y="1030288"/>
          <p14:tracePt t="37960" x="5245100" y="1041400"/>
          <p14:tracePt t="37966" x="5245100" y="1054100"/>
          <p14:tracePt t="37975" x="5256213" y="1065213"/>
          <p14:tracePt t="37983" x="5256213" y="1076325"/>
          <p14:tracePt t="37990" x="5256213" y="1087438"/>
          <p14:tracePt t="37999" x="5267325" y="1109663"/>
          <p14:tracePt t="38007" x="5267325" y="1120775"/>
          <p14:tracePt t="38015" x="5267325" y="1131888"/>
          <p14:tracePt t="38024" x="5267325" y="1154113"/>
          <p14:tracePt t="38032" x="5267325" y="1176338"/>
          <p14:tracePt t="38040" x="5267325" y="1198563"/>
          <p14:tracePt t="38048" x="5267325" y="1220788"/>
          <p14:tracePt t="38056" x="5267325" y="1255713"/>
          <p14:tracePt t="38064" x="5267325" y="1277938"/>
          <p14:tracePt t="38073" x="5267325" y="1300163"/>
          <p14:tracePt t="38081" x="5256213" y="1322388"/>
          <p14:tracePt t="38089" x="5256213" y="1344613"/>
          <p14:tracePt t="38097" x="5245100" y="1366838"/>
          <p14:tracePt t="38105" x="5245100" y="1377950"/>
          <p14:tracePt t="38114" x="5245100" y="1389063"/>
          <p14:tracePt t="38130" x="5232400" y="1400175"/>
          <p14:tracePt t="38138" x="5232400" y="1411288"/>
          <p14:tracePt t="38156" x="5232400" y="1422400"/>
          <p14:tracePt t="38172" x="5232400" y="1435100"/>
          <p14:tracePt t="38180" x="5232400" y="1446213"/>
          <p14:tracePt t="38187" x="5232400" y="1457325"/>
          <p14:tracePt t="38197" x="5221288" y="1468438"/>
          <p14:tracePt t="38205" x="5221288" y="1490663"/>
          <p14:tracePt t="38213" x="5221288" y="1501775"/>
          <p14:tracePt t="38220" x="5221288" y="1512888"/>
          <p14:tracePt t="38230" x="5221288" y="1524000"/>
          <p14:tracePt t="38247" x="5210175" y="1535113"/>
          <p14:tracePt t="38261" x="5210175" y="1546225"/>
          <p14:tracePt t="38319" x="5210175" y="1557338"/>
          <p14:tracePt t="38352" x="5210175" y="1568450"/>
          <p14:tracePt t="38680" x="5210175" y="1557338"/>
          <p14:tracePt t="38721" x="5210175" y="1546225"/>
          <p14:tracePt t="40478" x="5221288" y="1546225"/>
          <p14:tracePt t="40527" x="5221288" y="1535113"/>
          <p14:tracePt t="42299" x="5210175" y="1535113"/>
          <p14:tracePt t="42326" x="5199063" y="1535113"/>
          <p14:tracePt t="42333" x="5187950" y="1535113"/>
          <p14:tracePt t="42343" x="5176838" y="1524000"/>
          <p14:tracePt t="42361" x="5165725" y="1524000"/>
          <p14:tracePt t="42366" x="5154613" y="1524000"/>
          <p14:tracePt t="42377" x="5143500" y="1524000"/>
          <p14:tracePt t="42392" x="5132388" y="1524000"/>
          <p14:tracePt t="42397" x="5121275" y="1524000"/>
          <p14:tracePt t="42408" x="5110163" y="1524000"/>
          <p14:tracePt t="42416" x="5099050" y="1524000"/>
          <p14:tracePt t="42428" x="5087938" y="1524000"/>
          <p14:tracePt t="42436" x="5076825" y="1524000"/>
          <p14:tracePt t="42444" x="5065713" y="1524000"/>
          <p14:tracePt t="42453" x="5054600" y="1524000"/>
          <p14:tracePt t="42469" x="5041900" y="1524000"/>
          <p14:tracePt t="42487" x="5030788" y="1524000"/>
          <p14:tracePt t="42497" x="5019675" y="1524000"/>
          <p14:tracePt t="42505" x="5008563" y="1524000"/>
          <p14:tracePt t="42520" x="4997450" y="1524000"/>
          <p14:tracePt t="42530" x="4986338" y="1524000"/>
          <p14:tracePt t="42546" x="4975225" y="1512888"/>
          <p14:tracePt t="42562" x="4964113" y="1512888"/>
          <p14:tracePt t="42569" x="4953000" y="1512888"/>
          <p14:tracePt t="42585" x="4941888" y="1512888"/>
          <p14:tracePt t="42595" x="4930775" y="1512888"/>
          <p14:tracePt t="42611" x="4919663" y="1512888"/>
          <p14:tracePt t="42618" x="4919663" y="1501775"/>
          <p14:tracePt t="42628" x="4908550" y="1501775"/>
          <p14:tracePt t="42644" x="4897438" y="1501775"/>
          <p14:tracePt t="42659" x="4886325" y="1501775"/>
          <p14:tracePt t="42675" x="4875213" y="1501775"/>
          <p14:tracePt t="42692" x="4864100" y="1501775"/>
          <p14:tracePt t="42716" x="4851400" y="1501775"/>
          <p14:tracePt t="42749" x="4840288" y="1501775"/>
          <p14:tracePt t="42774" x="4840288" y="1490663"/>
          <p14:tracePt t="42807" x="4829175" y="1490663"/>
          <p14:tracePt t="43053" x="4840288" y="1490663"/>
          <p14:tracePt t="43102" x="4851400" y="1490663"/>
          <p14:tracePt t="43127" x="4864100" y="1479550"/>
          <p14:tracePt t="43143" x="4875213" y="1479550"/>
          <p14:tracePt t="43160" x="4886325" y="1479550"/>
          <p14:tracePt t="43168" x="4897438" y="1479550"/>
          <p14:tracePt t="43185" x="4908550" y="1479550"/>
          <p14:tracePt t="43193" x="4919663" y="1479550"/>
          <p14:tracePt t="43210" x="4930775" y="1479550"/>
          <p14:tracePt t="43226" x="4941888" y="1479550"/>
          <p14:tracePt t="43234" x="4953000" y="1479550"/>
          <p14:tracePt t="43250" x="4964113" y="1479550"/>
          <p14:tracePt t="43267" x="4975225" y="1479550"/>
          <p14:tracePt t="43283" x="4986338" y="1479550"/>
          <p14:tracePt t="43308" x="4997450" y="1479550"/>
          <p14:tracePt t="43325" x="5008563" y="1479550"/>
          <p14:tracePt t="43341" x="5019675" y="1479550"/>
          <p14:tracePt t="43349" x="5030788" y="1479550"/>
          <p14:tracePt t="43357" x="5041900" y="1479550"/>
          <p14:tracePt t="43374" x="5054600" y="1479550"/>
          <p14:tracePt t="43383" x="5065713" y="1479550"/>
          <p14:tracePt t="43390" x="5076825" y="1479550"/>
          <p14:tracePt t="43407" x="5087938" y="1479550"/>
          <p14:tracePt t="43432" x="5099050" y="1479550"/>
          <p14:tracePt t="43456" x="5110163" y="1479550"/>
          <p14:tracePt t="43505" x="5121275" y="1479550"/>
          <p14:tracePt t="43579" x="5132388" y="1479550"/>
          <p14:tracePt t="44186" x="5143500" y="1479550"/>
          <p14:tracePt t="45442" x="5132388" y="1479550"/>
          <p14:tracePt t="45451" x="5121275" y="1490663"/>
          <p14:tracePt t="45462" x="5099050" y="1524000"/>
          <p14:tracePt t="45470" x="5065713" y="1568450"/>
          <p14:tracePt t="45478" x="5008563" y="1647825"/>
          <p14:tracePt t="45494" x="4964113" y="1725613"/>
          <p14:tracePt t="45495" x="4908550" y="1816100"/>
          <p14:tracePt t="45504" x="4851400" y="1927225"/>
          <p14:tracePt t="45517" x="4784725" y="2039938"/>
          <p14:tracePt t="45524" x="4729163" y="2162175"/>
          <p14:tracePt t="45527" x="4649788" y="2308225"/>
          <p14:tracePt t="45536" x="4572000" y="2443163"/>
          <p14:tracePt t="45547" x="4494213" y="2589213"/>
          <p14:tracePt t="45554" x="4414838" y="2744788"/>
          <p14:tracePt t="45558" x="4348163" y="2890838"/>
          <p14:tracePt t="45569" x="4257675" y="3036888"/>
          <p14:tracePt t="45577" x="4179888" y="3160713"/>
          <p14:tracePt t="45585" x="4102100" y="3305175"/>
          <p14:tracePt t="45595" x="4022725" y="3440113"/>
          <p14:tracePt t="45603" x="3933825" y="3563938"/>
          <p14:tracePt t="45613" x="3854450" y="3675063"/>
          <p14:tracePt t="45623" x="3776663" y="3810000"/>
          <p14:tracePt t="45631" x="3697288" y="3911600"/>
          <p14:tracePt t="45641" x="3608388" y="4033838"/>
          <p14:tracePt t="45642" x="3530600" y="4157663"/>
          <p14:tracePt t="45652" x="3440113" y="4268788"/>
          <p14:tracePt t="45660" x="3362325" y="4381500"/>
          <p14:tracePt t="45670" x="3271838" y="4494213"/>
          <p14:tracePt t="45679" x="3182938" y="4594225"/>
          <p14:tracePt t="45681" x="3149600" y="4660900"/>
          <p14:tracePt t="45698" x="3003550" y="4840288"/>
          <p14:tracePt t="45708" x="2946400" y="4930775"/>
          <p14:tracePt t="45714" x="2924175" y="4953000"/>
          <p14:tracePt t="45721" x="2890838" y="5008563"/>
          <p14:tracePt t="45975" x="2868613" y="5008563"/>
          <p14:tracePt t="45984" x="2846388" y="5008563"/>
          <p14:tracePt t="45993" x="2835275" y="5008563"/>
          <p14:tracePt t="46001" x="2813050" y="5019675"/>
          <p14:tracePt t="46008" x="2779713" y="5041900"/>
          <p14:tracePt t="46020" x="2755900" y="5065713"/>
          <p14:tracePt t="46028" x="2733675" y="5099050"/>
          <p14:tracePt t="46035" x="2711450" y="5121275"/>
          <p14:tracePt t="4668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c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139484"/>
            <a:ext cx="3478401" cy="2362688"/>
          </a:xfrm>
          <a:prstGeom prst="rect">
            <a:avLst/>
          </a:prstGeom>
        </p:spPr>
      </p:pic>
      <p:pic>
        <p:nvPicPr>
          <p:cNvPr id="8" name="SAx MV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65599" y="139484"/>
            <a:ext cx="3478402" cy="2362688"/>
          </a:xfrm>
          <a:prstGeom prst="rect">
            <a:avLst/>
          </a:prstGeom>
        </p:spPr>
      </p:pic>
      <p:pic>
        <p:nvPicPr>
          <p:cNvPr id="5" name="4c asd col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9512" y="2571750"/>
            <a:ext cx="3474527" cy="2360056"/>
          </a:xfrm>
          <a:prstGeom prst="rect">
            <a:avLst/>
          </a:prstGeom>
        </p:spPr>
      </p:pic>
      <p:pic>
        <p:nvPicPr>
          <p:cNvPr id="7" name="sax ASD.mp4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765345" y="139484"/>
            <a:ext cx="3478401" cy="2362688"/>
          </a:xfrm>
          <a:prstGeom prst="rect">
            <a:avLst/>
          </a:prstGeom>
        </p:spPr>
      </p:pic>
      <p:pic>
        <p:nvPicPr>
          <p:cNvPr id="9" name="SAx ASD TR col.mp4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90600" y="2564350"/>
            <a:ext cx="3473888" cy="2359622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55E4986-270D-FF4D-8258-6B495B701F93}"/>
              </a:ext>
            </a:extLst>
          </p:cNvPr>
          <p:cNvSpPr/>
          <p:nvPr/>
        </p:nvSpPr>
        <p:spPr>
          <a:xfrm>
            <a:off x="3779912" y="2641329"/>
            <a:ext cx="1584176" cy="223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Aneurismatic atrial septum</a:t>
            </a:r>
          </a:p>
          <a:p>
            <a:pPr algn="ctr"/>
            <a:r>
              <a:rPr lang="en-GB" dirty="0"/>
              <a:t>Left to right shunt:</a:t>
            </a:r>
          </a:p>
          <a:p>
            <a:pPr algn="ctr"/>
            <a:r>
              <a:rPr lang="en-GB" dirty="0"/>
              <a:t>Atrial septal defect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B828C3-D385-4F46-9D61-8B7FE0DEE2F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608973"/>
      </p:ext>
    </p:extLst>
  </p:cSld>
  <p:clrMapOvr>
    <a:masterClrMapping/>
  </p:clrMapOvr>
  <p:transition spd="slow" advTm="4844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8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  <p:extLst>
    <p:ext uri="{E180D4A7-C9FB-4DFB-919C-405C955672EB}">
      <p14:showEvtLst xmlns:p14="http://schemas.microsoft.com/office/powerpoint/2010/main">
        <p14:playEvt time="19" objId="4"/>
        <p14:playEvt time="28" objId="7"/>
        <p14:playEvt time="35" objId="8"/>
        <p14:playEvt time="1071" objId="4"/>
        <p14:playEvt time="1234" objId="8"/>
        <p14:playEvt time="1263" objId="7"/>
        <p14:playEvt time="2117" objId="4"/>
        <p14:playEvt time="2350" objId="8"/>
        <p14:playEvt time="2402" objId="7"/>
        <p14:playEvt time="3169" objId="4"/>
        <p14:playEvt time="3465" objId="8"/>
        <p14:playEvt time="3525" objId="7"/>
        <p14:playEvt time="4217" objId="4"/>
        <p14:playEvt time="4572" objId="8"/>
        <p14:playEvt time="4667" objId="7"/>
        <p14:playEvt time="5252" objId="4"/>
        <p14:playEvt time="5682" objId="8"/>
        <p14:playEvt time="5803" objId="7"/>
        <p14:playEvt time="6290" objId="4"/>
        <p14:playEvt time="6788" objId="8"/>
        <p14:playEvt time="6937" objId="7"/>
        <p14:playEvt time="7322" objId="4"/>
        <p14:playEvt time="7889" objId="8"/>
        <p14:playEvt time="8066" objId="7"/>
        <p14:playEvt time="8361" objId="4"/>
        <p14:playEvt time="8993" objId="8"/>
        <p14:playEvt time="9192" objId="7"/>
        <p14:playEvt time="9402" objId="4"/>
        <p14:playEvt time="10092" objId="8"/>
        <p14:playEvt time="10325" objId="7"/>
        <p14:playEvt time="10431" objId="4"/>
        <p14:playEvt time="11191" objId="8"/>
        <p14:playEvt time="11445" objId="7"/>
        <p14:playEvt time="11465" objId="4"/>
        <p14:playEvt time="12290" objId="8"/>
        <p14:playEvt time="12512" objId="4"/>
        <p14:playEvt time="12570" objId="7"/>
        <p14:playEvt time="13392" objId="8"/>
        <p14:playEvt time="13549" objId="4"/>
        <p14:playEvt time="13696" objId="7"/>
        <p14:playEvt time="14492" objId="8"/>
        <p14:playEvt time="14582" objId="4"/>
        <p14:playEvt time="14824" objId="7"/>
        <p14:playEvt time="15594" objId="8"/>
        <p14:playEvt time="15615" objId="4"/>
        <p14:playEvt time="15960" objId="7"/>
        <p14:playEvt time="16654" objId="4"/>
        <p14:playEvt time="16703" objId="8"/>
        <p14:playEvt time="17094" objId="7"/>
        <p14:playEvt time="17689" objId="4"/>
        <p14:playEvt time="17822" objId="8"/>
        <p14:playEvt time="18242" objId="7"/>
        <p14:playEvt time="18721" objId="4"/>
        <p14:playEvt time="18927" objId="8"/>
        <p14:playEvt time="19384" objId="7"/>
        <p14:playEvt time="19757" objId="4"/>
        <p14:playEvt time="20027" objId="8"/>
        <p14:playEvt time="20511" objId="7"/>
        <p14:playEvt time="20788" objId="4"/>
        <p14:playEvt time="21048" objId="5"/>
        <p14:triggerEvt type="onClick" time="21048" objId="5"/>
        <p14:playEvt time="21146" objId="8"/>
        <p14:playEvt time="21635" objId="7"/>
        <p14:playEvt time="21821" objId="4"/>
        <p14:playEvt time="22141" objId="5"/>
        <p14:playEvt time="22258" objId="8"/>
        <p14:playEvt time="22757" objId="7"/>
        <p14:playEvt time="22858" objId="4"/>
        <p14:playEvt time="23171" objId="5"/>
        <p14:playEvt time="23375" objId="8"/>
        <p14:playEvt time="23882" objId="7"/>
        <p14:playEvt time="23909" objId="4"/>
        <p14:playEvt time="24223" objId="5"/>
        <p14:playEvt time="24486" objId="8"/>
        <p14:playEvt time="24966" objId="4"/>
        <p14:playEvt time="25011" objId="7"/>
        <p14:playEvt time="25255" objId="5"/>
        <p14:playEvt time="25596" objId="8"/>
        <p14:playEvt time="26003" objId="4"/>
        <p14:playEvt time="26143" objId="7"/>
        <p14:playEvt time="26294" objId="5"/>
        <p14:playEvt time="26716" objId="8"/>
        <p14:playEvt time="27040" objId="4"/>
        <p14:playEvt time="27271" objId="7"/>
        <p14:playEvt time="27332" objId="5"/>
        <p14:playEvt time="27826" objId="8"/>
        <p14:playEvt time="28076" objId="4"/>
        <p14:playEvt time="28368" objId="5"/>
        <p14:playEvt time="28400" objId="7"/>
        <p14:playEvt time="28523" objId="9"/>
        <p14:triggerEvt type="onClick" time="28523" objId="9"/>
        <p14:playEvt time="28945" objId="8"/>
        <p14:playEvt time="29113" objId="4"/>
        <p14:playEvt time="29409" objId="5"/>
        <p14:playEvt time="29529" objId="7"/>
        <p14:playEvt time="29777" objId="9"/>
        <p14:playEvt time="30059" objId="8"/>
        <p14:playEvt time="30142" objId="4"/>
        <p14:playEvt time="30424" objId="5"/>
        <p14:playEvt time="30658" objId="7"/>
        <p14:playEvt time="30976" objId="9"/>
        <p14:playEvt time="31175" objId="4"/>
        <p14:playEvt time="31183" objId="8"/>
        <p14:playEvt time="31452" objId="5"/>
        <p14:playEvt time="31786" objId="7"/>
        <p14:playEvt time="32164" objId="9"/>
        <p14:playEvt time="32209" objId="4"/>
        <p14:playEvt time="32289" objId="8"/>
        <p14:playEvt time="32484" objId="5"/>
        <p14:playEvt time="32890" objId="7"/>
        <p14:playEvt time="33250" objId="4"/>
        <p14:playEvt time="33354" objId="9"/>
        <p14:playEvt time="33389" objId="8"/>
        <p14:playEvt time="33509" objId="5"/>
        <p14:playEvt time="34025" objId="7"/>
        <p14:playEvt time="34289" objId="4"/>
        <p14:playEvt time="34487" objId="8"/>
        <p14:playEvt time="34530" objId="5"/>
        <p14:playEvt time="34556" objId="9"/>
        <p14:playEvt time="35179" objId="7"/>
        <p14:playEvt time="35321" objId="4"/>
        <p14:playEvt time="35551" objId="5"/>
        <p14:playEvt time="35596" objId="8"/>
        <p14:playEvt time="35752" objId="9"/>
        <p14:playEvt time="36315" objId="7"/>
        <p14:playEvt time="36359" objId="4"/>
        <p14:playEvt time="36571" objId="5"/>
        <p14:playEvt time="36706" objId="8"/>
        <p14:playEvt time="36947" objId="9"/>
        <p14:playEvt time="37403" objId="4"/>
        <p14:playEvt time="37455" objId="7"/>
        <p14:playEvt time="37590" objId="5"/>
        <p14:playEvt time="37808" objId="8"/>
        <p14:playEvt time="38143" objId="9"/>
        <p14:playEvt time="38436" objId="4"/>
        <p14:playEvt time="38587" objId="7"/>
        <p14:playEvt time="38632" objId="5"/>
        <p14:playEvt time="38925" objId="8"/>
        <p14:playEvt time="39333" objId="9"/>
        <p14:playEvt time="39469" objId="4"/>
        <p14:playEvt time="39658" objId="5"/>
        <p14:playEvt time="39714" objId="7"/>
        <p14:playEvt time="40041" objId="8"/>
        <p14:playEvt time="40510" objId="4"/>
        <p14:playEvt time="40537" objId="9"/>
        <p14:playEvt time="40681" objId="5"/>
        <p14:playEvt time="40851" objId="7"/>
        <p14:playEvt time="41156" objId="8"/>
        <p14:playEvt time="41523" objId="4"/>
        <p14:playEvt time="41707" objId="5"/>
        <p14:playEvt time="41733" objId="9"/>
        <p14:playEvt time="41981" objId="7"/>
        <p14:playEvt time="42264" objId="8"/>
        <p14:playEvt time="42581" objId="4"/>
        <p14:playEvt time="42762" objId="5"/>
        <p14:playEvt time="42938" objId="9"/>
        <p14:playEvt time="43114" objId="7"/>
        <p14:playEvt time="43376" objId="8"/>
        <p14:playEvt time="43624" objId="4"/>
        <p14:playEvt time="43797" objId="5"/>
        <p14:playEvt time="44138" objId="9"/>
        <p14:playEvt time="44249" objId="7"/>
        <p14:playEvt time="44492" objId="8"/>
        <p14:playEvt time="44669" objId="4"/>
        <p14:playEvt time="44826" objId="5"/>
        <p14:playEvt time="45327" objId="9"/>
        <p14:playEvt time="45371" objId="7"/>
        <p14:playEvt time="45602" objId="8"/>
        <p14:playEvt time="45722" objId="4"/>
        <p14:playEvt time="45868" objId="5"/>
        <p14:playEvt time="46498" objId="7"/>
        <p14:playEvt time="46512" objId="9"/>
        <p14:playEvt time="46714" objId="8"/>
        <p14:playEvt time="46764" objId="4"/>
        <p14:playEvt time="46906" objId="5"/>
        <p14:playEvt time="47625" objId="7"/>
        <p14:playEvt time="47685" objId="9"/>
        <p14:playEvt time="47796" objId="4"/>
        <p14:playEvt time="47821" objId="8"/>
        <p14:playEvt time="47942" objId="5"/>
        <p14:stopEvt time="48448" objId="4"/>
        <p14:stopEvt time="48448" objId="7"/>
        <p14:stopEvt time="48448" objId="8"/>
        <p14:stopEvt time="48448" objId="5"/>
        <p14:stopEvt time="48448" objId="9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F82A3-56BB-8D4D-B510-782F9FE0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7734"/>
            <a:ext cx="8229600" cy="857250"/>
          </a:xfrm>
        </p:spPr>
        <p:txBody>
          <a:bodyPr/>
          <a:lstStyle/>
          <a:p>
            <a:pPr algn="ctr"/>
            <a:r>
              <a:rPr lang="en-GB" dirty="0"/>
              <a:t>End of the lecture 2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5AE1C4-28DE-6B42-8C73-86BE867F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F42B7-E4B3-4FDF-B31F-D2AD68FB4C78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3E2D12-5FCA-9341-A493-0C24DDA1A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0103"/>
      </p:ext>
    </p:extLst>
  </p:cSld>
  <p:clrMapOvr>
    <a:masterClrMapping/>
  </p:clrMapOvr>
  <p:transition spd="slow" advTm="697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94112" y="930856"/>
            <a:ext cx="2955776" cy="215355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100" b="1" kern="0" dirty="0">
                <a:solidFill>
                  <a:prstClr val="black"/>
                </a:solidFill>
                <a:ea typeface=""/>
                <a:cs typeface=""/>
              </a:rPr>
              <a:t>Borderline ECG criteria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endParaRPr lang="en-US" sz="1500" kern="0" dirty="0">
              <a:solidFill>
                <a:prstClr val="black"/>
              </a:solidFill>
              <a:ea typeface=""/>
              <a:cs typeface="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ea typeface=""/>
                <a:cs typeface=""/>
              </a:rPr>
              <a:t>Left axis deviation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ea typeface=""/>
                <a:cs typeface=""/>
              </a:rPr>
              <a:t>Left atrial enlargement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ea typeface=""/>
                <a:cs typeface=""/>
              </a:rPr>
              <a:t>Right axis deviation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ea typeface=""/>
                <a:cs typeface=""/>
              </a:rPr>
              <a:t>Right atrial enlargement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ea typeface=""/>
                <a:cs typeface=""/>
              </a:rPr>
              <a:t>Complete RBBB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9012" y="3828012"/>
            <a:ext cx="3315739" cy="1213997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500" b="1" kern="0" dirty="0">
                <a:solidFill>
                  <a:schemeClr val="bg1"/>
                </a:solidFill>
                <a:ea typeface=""/>
                <a:cs typeface=""/>
              </a:rPr>
              <a:t>No further evaluation required </a:t>
            </a:r>
          </a:p>
          <a:p>
            <a:pPr defTabSz="685800">
              <a:defRPr/>
            </a:pPr>
            <a:r>
              <a:rPr lang="en-US" sz="1500" kern="0" dirty="0">
                <a:solidFill>
                  <a:schemeClr val="bg1"/>
                </a:solidFill>
                <a:ea typeface=""/>
                <a:cs typeface=""/>
              </a:rPr>
              <a:t>in asymptomatic athletes with no family history of inherited cardiac disease or SCD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14703" y="3828012"/>
            <a:ext cx="3315739" cy="1213997"/>
          </a:xfrm>
          <a:prstGeom prst="roundRect">
            <a:avLst/>
          </a:prstGeom>
          <a:solidFill>
            <a:srgbClr val="C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500" b="1" kern="0" dirty="0">
                <a:solidFill>
                  <a:schemeClr val="bg1"/>
                </a:solidFill>
                <a:ea typeface=""/>
                <a:cs typeface=""/>
              </a:rPr>
              <a:t>Further evaluation required </a:t>
            </a:r>
          </a:p>
          <a:p>
            <a:pPr defTabSz="685800">
              <a:defRPr/>
            </a:pPr>
            <a:r>
              <a:rPr lang="en-US" sz="1500" kern="0" dirty="0">
                <a:solidFill>
                  <a:schemeClr val="bg1"/>
                </a:solidFill>
                <a:ea typeface=""/>
                <a:cs typeface=""/>
              </a:rPr>
              <a:t>to investigate for pathologic cardiovascular disorders associated with SCD in athletes</a:t>
            </a:r>
          </a:p>
        </p:txBody>
      </p:sp>
      <p:sp>
        <p:nvSpPr>
          <p:cNvPr id="20" name="Arc 19"/>
          <p:cNvSpPr/>
          <p:nvPr/>
        </p:nvSpPr>
        <p:spPr>
          <a:xfrm flipH="1" flipV="1">
            <a:off x="4638324" y="2523482"/>
            <a:ext cx="1257300" cy="1428750"/>
          </a:xfrm>
          <a:prstGeom prst="arc">
            <a:avLst>
              <a:gd name="adj1" fmla="val 15957737"/>
              <a:gd name="adj2" fmla="val 0"/>
            </a:avLst>
          </a:prstGeom>
          <a:noFill/>
          <a:ln w="19050" cap="flat" cmpd="sng" algn="ctr">
            <a:solidFill>
              <a:sysClr val="windowText" lastClr="000000"/>
            </a:solidFill>
            <a:prstDash val="sysDot"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50" b="1" kern="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61292" y="3294627"/>
            <a:ext cx="11343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prstClr val="black"/>
                </a:solidFill>
              </a:rPr>
              <a:t>2 or more</a:t>
            </a:r>
          </a:p>
        </p:txBody>
      </p:sp>
      <p:sp>
        <p:nvSpPr>
          <p:cNvPr id="22" name="Arc 21"/>
          <p:cNvSpPr/>
          <p:nvPr/>
        </p:nvSpPr>
        <p:spPr>
          <a:xfrm flipV="1">
            <a:off x="3147584" y="2523482"/>
            <a:ext cx="1371600" cy="1428750"/>
          </a:xfrm>
          <a:prstGeom prst="arc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50" b="1" kern="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7585" y="3294627"/>
            <a:ext cx="12287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prstClr val="black"/>
                </a:solidFill>
              </a:rPr>
              <a:t>In isolation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5903FC07-D4FD-214B-93E1-469BC95B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BE3780-602E-DC44-B5A2-BCA05A425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66714"/>
      </p:ext>
    </p:extLst>
  </p:cSld>
  <p:clrMapOvr>
    <a:masterClrMapping/>
  </p:clrMapOvr>
  <p:transition advTm="596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B13AB9-889B-9347-A251-9D791D5A060E}"/>
              </a:ext>
            </a:extLst>
          </p:cNvPr>
          <p:cNvGrpSpPr/>
          <p:nvPr/>
        </p:nvGrpSpPr>
        <p:grpSpPr>
          <a:xfrm>
            <a:off x="2639562" y="1149966"/>
            <a:ext cx="4491178" cy="3366000"/>
            <a:chOff x="2328862" y="1408009"/>
            <a:chExt cx="4491178" cy="3366000"/>
          </a:xfrm>
        </p:grpSpPr>
        <p:pic>
          <p:nvPicPr>
            <p:cNvPr id="1037" name="Picture 13" descr="Image result for left axis deviation ecg images">
              <a:extLst>
                <a:ext uri="{FF2B5EF4-FFF2-40B4-BE49-F238E27FC236}">
                  <a16:creationId xmlns:a16="http://schemas.microsoft.com/office/drawing/2014/main" id="{82C8D2AB-510A-424F-AB17-2AF9EC0F5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62" y="1408009"/>
              <a:ext cx="4491178" cy="336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ie 3">
              <a:extLst>
                <a:ext uri="{FF2B5EF4-FFF2-40B4-BE49-F238E27FC236}">
                  <a16:creationId xmlns:a16="http://schemas.microsoft.com/office/drawing/2014/main" id="{E67CC204-BC23-C941-9665-D3878EB46612}"/>
                </a:ext>
              </a:extLst>
            </p:cNvPr>
            <p:cNvSpPr/>
            <p:nvPr/>
          </p:nvSpPr>
          <p:spPr>
            <a:xfrm>
              <a:off x="3275856" y="2067694"/>
              <a:ext cx="2610290" cy="2026936"/>
            </a:xfrm>
            <a:prstGeom prst="pie">
              <a:avLst>
                <a:gd name="adj1" fmla="val 5300757"/>
                <a:gd name="adj2" fmla="val 7065466"/>
              </a:avLst>
            </a:prstGeom>
            <a:solidFill>
              <a:srgbClr val="F1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Pie 5">
              <a:extLst>
                <a:ext uri="{FF2B5EF4-FFF2-40B4-BE49-F238E27FC236}">
                  <a16:creationId xmlns:a16="http://schemas.microsoft.com/office/drawing/2014/main" id="{A9E6A159-FC46-F441-88B2-A40CAB5ADD5E}"/>
                </a:ext>
              </a:extLst>
            </p:cNvPr>
            <p:cNvSpPr/>
            <p:nvPr/>
          </p:nvSpPr>
          <p:spPr>
            <a:xfrm rot="5400000">
              <a:off x="3924000" y="3403092"/>
              <a:ext cx="905308" cy="682785"/>
            </a:xfrm>
            <a:prstGeom prst="pie">
              <a:avLst>
                <a:gd name="adj1" fmla="val 0"/>
                <a:gd name="adj2" fmla="val 1704857"/>
              </a:avLst>
            </a:prstGeom>
            <a:solidFill>
              <a:srgbClr val="F1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A49833-C285-C843-BBD2-C96E4F54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9093" y="259256"/>
            <a:ext cx="5608133" cy="728726"/>
          </a:xfrm>
        </p:spPr>
        <p:txBody>
          <a:bodyPr/>
          <a:lstStyle/>
          <a:p>
            <a:pPr algn="ctr"/>
            <a:r>
              <a:rPr lang="en-US" dirty="0"/>
              <a:t>Calculating the QRS axis</a:t>
            </a:r>
          </a:p>
        </p:txBody>
      </p:sp>
      <p:pic>
        <p:nvPicPr>
          <p:cNvPr id="1031" name="Picture 7" descr="http://www.medicine-on-line.com/html/ecg/e0001en_files/image144.png">
            <a:extLst>
              <a:ext uri="{FF2B5EF4-FFF2-40B4-BE49-F238E27FC236}">
                <a16:creationId xmlns:a16="http://schemas.microsoft.com/office/drawing/2014/main" id="{DE33FCC3-8214-EB45-A582-452521233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26" y="3472371"/>
            <a:ext cx="20002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medicine-on-line.com/html/ecg/e0001en_files/image146.png">
            <a:extLst>
              <a:ext uri="{FF2B5EF4-FFF2-40B4-BE49-F238E27FC236}">
                <a16:creationId xmlns:a16="http://schemas.microsoft.com/office/drawing/2014/main" id="{6100B92E-1B86-634C-A8E9-E29650AB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56" y="841638"/>
            <a:ext cx="20002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ww.medicine-on-line.com/html/ecg/e0001en_files/image142.png">
            <a:extLst>
              <a:ext uri="{FF2B5EF4-FFF2-40B4-BE49-F238E27FC236}">
                <a16:creationId xmlns:a16="http://schemas.microsoft.com/office/drawing/2014/main" id="{A53EBFCF-BA1A-8A4C-914E-C3B14AF0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32" y="3415326"/>
            <a:ext cx="20097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9B20E7-E8BC-754A-B0D7-1998FA95C8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r="49171"/>
          <a:stretch/>
        </p:blipFill>
        <p:spPr>
          <a:xfrm>
            <a:off x="742156" y="897830"/>
            <a:ext cx="2257446" cy="23219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70E1CE-1082-E54C-B75A-F64A81AE3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602584"/>
      </p:ext>
    </p:extLst>
  </p:cSld>
  <p:clrMapOvr>
    <a:masterClrMapping/>
  </p:clrMapOvr>
  <p:transition advTm="860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 shot of a cage&#10;&#10;Description automatically generated">
            <a:extLst>
              <a:ext uri="{FF2B5EF4-FFF2-40B4-BE49-F238E27FC236}">
                <a16:creationId xmlns:a16="http://schemas.microsoft.com/office/drawing/2014/main" id="{3F4664D9-8346-4542-AFF9-196804EF7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2" y="909399"/>
            <a:ext cx="6963683" cy="3606194"/>
          </a:xfrm>
          <a:prstGeom prst="rect">
            <a:avLst/>
          </a:prstGeom>
        </p:spPr>
      </p:pic>
      <p:sp>
        <p:nvSpPr>
          <p:cNvPr id="286722" name="Title 1"/>
          <p:cNvSpPr>
            <a:spLocks noGrp="1"/>
          </p:cNvSpPr>
          <p:nvPr>
            <p:ph type="title"/>
          </p:nvPr>
        </p:nvSpPr>
        <p:spPr>
          <a:xfrm>
            <a:off x="1735888" y="181539"/>
            <a:ext cx="4645390" cy="423042"/>
          </a:xfrm>
        </p:spPr>
        <p:txBody>
          <a:bodyPr>
            <a:noAutofit/>
          </a:bodyPr>
          <a:lstStyle/>
          <a:p>
            <a:pPr algn="ctr"/>
            <a:r>
              <a:rPr lang="en-US" altLang="en-US" sz="1600" dirty="0">
                <a:solidFill>
                  <a:schemeClr val="tx1"/>
                </a:solidFill>
                <a:latin typeface="+mj-lt"/>
              </a:rPr>
              <a:t>19-year-old, female, amateur runner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0ED9DEAC-2155-AA43-BD13-63F26FA6869B}"/>
              </a:ext>
            </a:extLst>
          </p:cNvPr>
          <p:cNvSpPr/>
          <p:nvPr/>
        </p:nvSpPr>
        <p:spPr>
          <a:xfrm rot="19756786">
            <a:off x="1487514" y="911030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164277A6-578B-884F-BBA4-38FED1CB511C}"/>
              </a:ext>
            </a:extLst>
          </p:cNvPr>
          <p:cNvSpPr/>
          <p:nvPr/>
        </p:nvSpPr>
        <p:spPr>
          <a:xfrm rot="19756786">
            <a:off x="1465712" y="1849534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62C0B6D3-8B9C-194E-BCF7-1FBD5189D76A}"/>
              </a:ext>
            </a:extLst>
          </p:cNvPr>
          <p:cNvSpPr/>
          <p:nvPr/>
        </p:nvSpPr>
        <p:spPr>
          <a:xfrm rot="19756786">
            <a:off x="1457049" y="2720449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516E3DF-18EF-EF4B-A806-8C043B059E0C}"/>
              </a:ext>
            </a:extLst>
          </p:cNvPr>
          <p:cNvSpPr/>
          <p:nvPr/>
        </p:nvSpPr>
        <p:spPr>
          <a:xfrm rot="19756786">
            <a:off x="2743125" y="2809428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054DBFD7-171C-BF4E-B4C5-122FAB63365F}"/>
              </a:ext>
            </a:extLst>
          </p:cNvPr>
          <p:cNvSpPr/>
          <p:nvPr/>
        </p:nvSpPr>
        <p:spPr>
          <a:xfrm rot="19756786">
            <a:off x="2770521" y="1657300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D15D16-AD0B-074A-8996-791AF7B6C7E9}"/>
              </a:ext>
            </a:extLst>
          </p:cNvPr>
          <p:cNvGrpSpPr/>
          <p:nvPr/>
        </p:nvGrpSpPr>
        <p:grpSpPr>
          <a:xfrm>
            <a:off x="4013266" y="909398"/>
            <a:ext cx="4645390" cy="3606194"/>
            <a:chOff x="2328862" y="1408009"/>
            <a:chExt cx="4491178" cy="3366000"/>
          </a:xfrm>
        </p:grpSpPr>
        <p:pic>
          <p:nvPicPr>
            <p:cNvPr id="12" name="Picture 13" descr="Image result for left axis deviation ecg images">
              <a:extLst>
                <a:ext uri="{FF2B5EF4-FFF2-40B4-BE49-F238E27FC236}">
                  <a16:creationId xmlns:a16="http://schemas.microsoft.com/office/drawing/2014/main" id="{FDDF6870-E1FD-3B46-8BBA-2DF7FACF6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62" y="1408009"/>
              <a:ext cx="4491178" cy="336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Pie 12">
              <a:extLst>
                <a:ext uri="{FF2B5EF4-FFF2-40B4-BE49-F238E27FC236}">
                  <a16:creationId xmlns:a16="http://schemas.microsoft.com/office/drawing/2014/main" id="{C2DDEF90-F31E-7445-93AF-D381573864CB}"/>
                </a:ext>
              </a:extLst>
            </p:cNvPr>
            <p:cNvSpPr/>
            <p:nvPr/>
          </p:nvSpPr>
          <p:spPr>
            <a:xfrm>
              <a:off x="3275856" y="2067694"/>
              <a:ext cx="2610290" cy="2026936"/>
            </a:xfrm>
            <a:prstGeom prst="pie">
              <a:avLst>
                <a:gd name="adj1" fmla="val 5300757"/>
                <a:gd name="adj2" fmla="val 7065466"/>
              </a:avLst>
            </a:prstGeom>
            <a:solidFill>
              <a:srgbClr val="F1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ie 13">
              <a:extLst>
                <a:ext uri="{FF2B5EF4-FFF2-40B4-BE49-F238E27FC236}">
                  <a16:creationId xmlns:a16="http://schemas.microsoft.com/office/drawing/2014/main" id="{9C62D1A6-0E0F-DD48-97AF-374C4BE587E2}"/>
                </a:ext>
              </a:extLst>
            </p:cNvPr>
            <p:cNvSpPr/>
            <p:nvPr/>
          </p:nvSpPr>
          <p:spPr>
            <a:xfrm rot="5400000">
              <a:off x="3924000" y="3403092"/>
              <a:ext cx="905308" cy="682785"/>
            </a:xfrm>
            <a:prstGeom prst="pie">
              <a:avLst>
                <a:gd name="adj1" fmla="val 0"/>
                <a:gd name="adj2" fmla="val 1704857"/>
              </a:avLst>
            </a:prstGeom>
            <a:solidFill>
              <a:srgbClr val="F1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Ovale 5">
            <a:extLst>
              <a:ext uri="{FF2B5EF4-FFF2-40B4-BE49-F238E27FC236}">
                <a16:creationId xmlns:a16="http://schemas.microsoft.com/office/drawing/2014/main" id="{1918F44A-D0ED-EF4A-AFA7-00F96BA889B8}"/>
              </a:ext>
            </a:extLst>
          </p:cNvPr>
          <p:cNvSpPr/>
          <p:nvPr/>
        </p:nvSpPr>
        <p:spPr>
          <a:xfrm>
            <a:off x="6131372" y="1419622"/>
            <a:ext cx="1224136" cy="11521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D4DD33-EE85-A54B-8F9C-0C6BF683B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492021"/>
      </p:ext>
    </p:extLst>
  </p:cSld>
  <p:clrMapOvr>
    <a:masterClrMapping/>
  </p:clrMapOvr>
  <p:transition spd="slow" advTm="4926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0AD3-1A39-1246-A7E1-93887A26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24" y="198301"/>
            <a:ext cx="4124760" cy="501241"/>
          </a:xfrm>
        </p:spPr>
        <p:txBody>
          <a:bodyPr/>
          <a:lstStyle/>
          <a:p>
            <a:r>
              <a:rPr lang="en-US" sz="1800" dirty="0"/>
              <a:t>14-year-old female gymnast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B267B-1680-054D-A5D9-A67CD8A9E1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30533" r="5985" b="10804"/>
          <a:stretch/>
        </p:blipFill>
        <p:spPr>
          <a:xfrm>
            <a:off x="611560" y="987575"/>
            <a:ext cx="7539228" cy="3411100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75C7D833-C2DC-D14F-9559-9A0B17E1DBBD}"/>
              </a:ext>
            </a:extLst>
          </p:cNvPr>
          <p:cNvSpPr/>
          <p:nvPr/>
        </p:nvSpPr>
        <p:spPr>
          <a:xfrm rot="19756786">
            <a:off x="1609751" y="1080258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A52931A-BDCF-C34A-86E4-DA61B63A5BCA}"/>
              </a:ext>
            </a:extLst>
          </p:cNvPr>
          <p:cNvSpPr/>
          <p:nvPr/>
        </p:nvSpPr>
        <p:spPr>
          <a:xfrm rot="19756786">
            <a:off x="3091772" y="1839622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A097BAF1-458E-0449-867B-5C5B2C83F80E}"/>
              </a:ext>
            </a:extLst>
          </p:cNvPr>
          <p:cNvSpPr/>
          <p:nvPr/>
        </p:nvSpPr>
        <p:spPr>
          <a:xfrm rot="19756786">
            <a:off x="1609750" y="2735143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C7EFF86-CEAD-0F48-973C-D9E226E4384C}"/>
              </a:ext>
            </a:extLst>
          </p:cNvPr>
          <p:cNvSpPr/>
          <p:nvPr/>
        </p:nvSpPr>
        <p:spPr>
          <a:xfrm rot="19756786">
            <a:off x="3091772" y="2673194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CB97F85D-F89A-5A42-ADB8-C220C929A47C}"/>
              </a:ext>
            </a:extLst>
          </p:cNvPr>
          <p:cNvSpPr/>
          <p:nvPr/>
        </p:nvSpPr>
        <p:spPr>
          <a:xfrm rot="19756786">
            <a:off x="1609750" y="1946125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073B52-3EBB-ED4E-A2E3-BD2F781AAD6C}"/>
              </a:ext>
            </a:extLst>
          </p:cNvPr>
          <p:cNvGrpSpPr/>
          <p:nvPr/>
        </p:nvGrpSpPr>
        <p:grpSpPr>
          <a:xfrm>
            <a:off x="4211960" y="987574"/>
            <a:ext cx="4608512" cy="3411100"/>
            <a:chOff x="2328862" y="1408009"/>
            <a:chExt cx="4491178" cy="3366000"/>
          </a:xfrm>
        </p:grpSpPr>
        <p:pic>
          <p:nvPicPr>
            <p:cNvPr id="13" name="Picture 13" descr="Image result for left axis deviation ecg images">
              <a:extLst>
                <a:ext uri="{FF2B5EF4-FFF2-40B4-BE49-F238E27FC236}">
                  <a16:creationId xmlns:a16="http://schemas.microsoft.com/office/drawing/2014/main" id="{A1B31769-B2EE-B448-9DE9-24DE9B583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62" y="1408009"/>
              <a:ext cx="4491178" cy="336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Pie 13">
              <a:extLst>
                <a:ext uri="{FF2B5EF4-FFF2-40B4-BE49-F238E27FC236}">
                  <a16:creationId xmlns:a16="http://schemas.microsoft.com/office/drawing/2014/main" id="{AA906645-E7E9-104B-8649-1FB62E33955F}"/>
                </a:ext>
              </a:extLst>
            </p:cNvPr>
            <p:cNvSpPr/>
            <p:nvPr/>
          </p:nvSpPr>
          <p:spPr>
            <a:xfrm>
              <a:off x="3275856" y="2067694"/>
              <a:ext cx="2610290" cy="2026936"/>
            </a:xfrm>
            <a:prstGeom prst="pie">
              <a:avLst>
                <a:gd name="adj1" fmla="val 5300757"/>
                <a:gd name="adj2" fmla="val 7065466"/>
              </a:avLst>
            </a:prstGeom>
            <a:solidFill>
              <a:srgbClr val="F1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Pie 14">
              <a:extLst>
                <a:ext uri="{FF2B5EF4-FFF2-40B4-BE49-F238E27FC236}">
                  <a16:creationId xmlns:a16="http://schemas.microsoft.com/office/drawing/2014/main" id="{8A8C402F-D85B-9849-A2E6-B95AA4CC8DB3}"/>
                </a:ext>
              </a:extLst>
            </p:cNvPr>
            <p:cNvSpPr/>
            <p:nvPr/>
          </p:nvSpPr>
          <p:spPr>
            <a:xfrm rot="5400000">
              <a:off x="3924000" y="3403092"/>
              <a:ext cx="905308" cy="682785"/>
            </a:xfrm>
            <a:prstGeom prst="pie">
              <a:avLst>
                <a:gd name="adj1" fmla="val 0"/>
                <a:gd name="adj2" fmla="val 1704857"/>
              </a:avLst>
            </a:prstGeom>
            <a:solidFill>
              <a:srgbClr val="F1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e 15">
            <a:extLst>
              <a:ext uri="{FF2B5EF4-FFF2-40B4-BE49-F238E27FC236}">
                <a16:creationId xmlns:a16="http://schemas.microsoft.com/office/drawing/2014/main" id="{E86BEA70-2C12-E84E-A518-E365313CA84D}"/>
              </a:ext>
            </a:extLst>
          </p:cNvPr>
          <p:cNvSpPr/>
          <p:nvPr/>
        </p:nvSpPr>
        <p:spPr>
          <a:xfrm>
            <a:off x="5162201" y="2651540"/>
            <a:ext cx="1224136" cy="11521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6094A3-5383-1F43-9B58-70ED1C6B81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364001"/>
      </p:ext>
    </p:extLst>
  </p:cSld>
  <p:clrMapOvr>
    <a:masterClrMapping/>
  </p:clrMapOvr>
  <p:transition advTm="406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15464-D74D-A448-BF0E-9278E55B9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8" t="9458" r="9719" b="3743"/>
          <a:stretch/>
        </p:blipFill>
        <p:spPr>
          <a:xfrm>
            <a:off x="761088" y="771550"/>
            <a:ext cx="6359846" cy="3788839"/>
          </a:xfrm>
          <a:prstGeom prst="rect">
            <a:avLst/>
          </a:prstGeom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120210" y="2064562"/>
            <a:ext cx="1027853" cy="219151"/>
            <a:chOff x="4427984" y="3356992"/>
            <a:chExt cx="1168270" cy="292908"/>
          </a:xfrm>
        </p:grpSpPr>
        <p:sp>
          <p:nvSpPr>
            <p:cNvPr id="5" name="Oval 4"/>
            <p:cNvSpPr/>
            <p:nvPr/>
          </p:nvSpPr>
          <p:spPr>
            <a:xfrm>
              <a:off x="4898368" y="3361868"/>
              <a:ext cx="288667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40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427984" y="3356992"/>
              <a:ext cx="288667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40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307586" y="3356992"/>
              <a:ext cx="288668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40">
                <a:solidFill>
                  <a:prstClr val="white"/>
                </a:solidFill>
              </a:endParaRPr>
            </a:p>
          </p:txBody>
        </p:sp>
      </p:grpSp>
      <p:pic>
        <p:nvPicPr>
          <p:cNvPr id="8" name="Content Placeholder 3" descr="LA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31657" r="34715" b="50839"/>
          <a:stretch>
            <a:fillRect/>
          </a:stretch>
        </p:blipFill>
        <p:spPr bwMode="auto">
          <a:xfrm>
            <a:off x="2668349" y="2665969"/>
            <a:ext cx="3985385" cy="201811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FD2AE8C-7E65-5445-8072-1FFC0E94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06" y="211082"/>
            <a:ext cx="6552728" cy="560468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Asymptomatic young female football player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534" y="768861"/>
            <a:ext cx="7168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Left Atrial Enlargement</a:t>
            </a:r>
            <a:r>
              <a:rPr lang="en-US" dirty="0"/>
              <a:t>: Negative portion of the P wave ≧1 mm in depth and ≧40 </a:t>
            </a:r>
            <a:r>
              <a:rPr lang="en-US" dirty="0" err="1"/>
              <a:t>ms</a:t>
            </a:r>
            <a:r>
              <a:rPr lang="en-US" dirty="0"/>
              <a:t> in duration in lead V1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04C606-37D7-7947-AC93-7068CF5801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0864341"/>
      </p:ext>
    </p:extLst>
  </p:cSld>
  <p:clrMapOvr>
    <a:masterClrMapping/>
  </p:clrMapOvr>
  <p:transition spd="slow" advTm="4777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29180" x="3025775" y="5110163"/>
          <p14:tracePt t="29189" x="3092450" y="5065713"/>
          <p14:tracePt t="29196" x="3149600" y="5008563"/>
          <p14:tracePt t="29205" x="3205163" y="4953000"/>
          <p14:tracePt t="29214" x="3249613" y="4908550"/>
          <p14:tracePt t="29223" x="3305175" y="4840288"/>
          <p14:tracePt t="29232" x="3351213" y="4784725"/>
          <p14:tracePt t="29241" x="3395663" y="4729163"/>
          <p14:tracePt t="29255" x="3495675" y="4605338"/>
          <p14:tracePt t="29264" x="3541713" y="4560888"/>
          <p14:tracePt t="29273" x="3597275" y="4505325"/>
          <p14:tracePt t="29284" x="3641725" y="4470400"/>
          <p14:tracePt t="29287" x="3686175" y="4437063"/>
          <p14:tracePt t="29305" x="3798888" y="4392613"/>
          <p14:tracePt t="29316" x="3843338" y="4381500"/>
          <p14:tracePt t="29323" x="3887788" y="4370388"/>
          <p14:tracePt t="29335" x="3933825" y="4359275"/>
          <p14:tracePt t="29337" x="3989388" y="4348163"/>
          <p14:tracePt t="29354" x="4044950" y="4325938"/>
          <p14:tracePt t="29365" x="4078288" y="4314825"/>
          <p14:tracePt t="29373" x="4102100" y="4303713"/>
          <p14:tracePt t="29384" x="4124325" y="4292600"/>
          <p14:tracePt t="29387" x="4146550" y="4279900"/>
          <p14:tracePt t="29398" x="4157663" y="4268788"/>
          <p14:tracePt t="29400" x="4168775" y="4268788"/>
          <p14:tracePt t="29409" x="4179888" y="4257675"/>
          <p14:tracePt t="29418" x="4191000" y="4257675"/>
          <p14:tracePt t="29448" x="4202113" y="4257675"/>
          <p14:tracePt t="29456" x="4202113" y="4246563"/>
          <p14:tracePt t="29481" x="4213225" y="4246563"/>
          <p14:tracePt t="29505" x="4224338" y="4246563"/>
          <p14:tracePt t="29522" x="4235450" y="4235450"/>
          <p14:tracePt t="29540" x="4246563" y="4235450"/>
          <p14:tracePt t="29563" x="4257675" y="4235450"/>
          <p14:tracePt t="29579" x="4268788" y="4235450"/>
          <p14:tracePt t="29604" x="4279900" y="4224338"/>
          <p14:tracePt t="29629" x="4292600" y="4224338"/>
          <p14:tracePt t="29639" x="4292600" y="4213225"/>
          <p14:tracePt t="29654" x="4303713" y="4213225"/>
          <p14:tracePt t="29915" x="4303713" y="4202113"/>
          <p14:tracePt t="29931" x="4292600" y="4191000"/>
          <p14:tracePt t="29948" x="4279900" y="4191000"/>
          <p14:tracePt t="29958" x="4279900" y="4179888"/>
          <p14:tracePt t="29974" x="4279900" y="4168775"/>
          <p14:tracePt t="29982" x="4268788" y="4168775"/>
          <p14:tracePt t="30310" x="4257675" y="4168775"/>
          <p14:tracePt t="30319" x="4257675" y="4157663"/>
          <p14:tracePt t="30344" x="4246563" y="4146550"/>
          <p14:tracePt t="30359" x="4246563" y="4135438"/>
          <p14:tracePt t="30367" x="4235450" y="4135438"/>
          <p14:tracePt t="30433" x="4235450" y="4124325"/>
          <p14:tracePt t="30442" x="4224338" y="4124325"/>
          <p14:tracePt t="30473" x="4213225" y="4113213"/>
          <p14:tracePt t="30498" x="4213225" y="4102100"/>
          <p14:tracePt t="30507" x="4202113" y="4102100"/>
          <p14:tracePt t="30573" x="4202113" y="4089400"/>
          <p14:tracePt t="30712" x="4202113" y="4078288"/>
          <p14:tracePt t="30728" x="4202113" y="4067175"/>
          <p14:tracePt t="30744" x="4213225" y="4067175"/>
          <p14:tracePt t="30770" x="4213225" y="4056063"/>
          <p14:tracePt t="30950" x="4224338" y="4067175"/>
          <p14:tracePt t="30982" x="4235450" y="4067175"/>
          <p14:tracePt t="31033" x="4246563" y="4067175"/>
          <p14:tracePt t="31064" x="4257675" y="4067175"/>
          <p14:tracePt t="31090" x="4268788" y="4067175"/>
          <p14:tracePt t="31098" x="4279900" y="4067175"/>
          <p14:tracePt t="31114" x="4292600" y="4067175"/>
          <p14:tracePt t="31122" x="4303713" y="4067175"/>
          <p14:tracePt t="31131" x="4314825" y="4067175"/>
          <p14:tracePt t="31155" x="4325938" y="4067175"/>
          <p14:tracePt t="31295" x="4314825" y="4067175"/>
          <p14:tracePt t="31304" x="4303713" y="4067175"/>
          <p14:tracePt t="31312" x="4279900" y="4067175"/>
          <p14:tracePt t="31322" x="4246563" y="4067175"/>
          <p14:tracePt t="31331" x="4235450" y="4067175"/>
          <p14:tracePt t="31339" x="4202113" y="4067175"/>
          <p14:tracePt t="31347" x="4179888" y="4067175"/>
          <p14:tracePt t="31356" x="4146550" y="4056063"/>
          <p14:tracePt t="31365" x="4124325" y="4056063"/>
          <p14:tracePt t="31371" x="4089400" y="4044950"/>
          <p14:tracePt t="31383" x="4056063" y="4044950"/>
          <p14:tracePt t="31391" x="4033838" y="4044950"/>
          <p14:tracePt t="31399" x="4011613" y="4044950"/>
          <p14:tracePt t="31406" x="3989388" y="4033838"/>
          <p14:tracePt t="31410" x="3967163" y="4033838"/>
          <p14:tracePt t="31421" x="3944938" y="4033838"/>
          <p14:tracePt t="31429" x="3933825" y="4033838"/>
          <p14:tracePt t="31439" x="3911600" y="4033838"/>
          <p14:tracePt t="31446" x="3887788" y="4033838"/>
          <p14:tracePt t="31456" x="3876675" y="4033838"/>
          <p14:tracePt t="31464" x="3854450" y="4033838"/>
          <p14:tracePt t="31473" x="3843338" y="4033838"/>
          <p14:tracePt t="31480" x="3821113" y="4033838"/>
          <p14:tracePt t="31489" x="3810000" y="4033838"/>
          <p14:tracePt t="31497" x="3787775" y="4033838"/>
          <p14:tracePt t="31506" x="3776663" y="4033838"/>
          <p14:tracePt t="31514" x="3754438" y="4033838"/>
          <p14:tracePt t="31518" x="3743325" y="4033838"/>
          <p14:tracePt t="31526" x="3721100" y="4022725"/>
          <p14:tracePt t="31537" x="3708400" y="4022725"/>
          <p14:tracePt t="31543" x="3697288" y="4022725"/>
          <p14:tracePt t="31551" x="3686175" y="4011613"/>
          <p14:tracePt t="31558" x="3675063" y="4011613"/>
          <p14:tracePt t="31568" x="3663950" y="4011613"/>
          <p14:tracePt t="31574" x="3652838" y="4000500"/>
          <p14:tracePt t="31590" x="3641725" y="4000500"/>
          <p14:tracePt t="31779" x="3652838" y="4000500"/>
          <p14:tracePt t="31803" x="3663950" y="4000500"/>
          <p14:tracePt t="31812" x="3675063" y="4000500"/>
          <p14:tracePt t="31821" x="3686175" y="4000500"/>
          <p14:tracePt t="31838" x="3697288" y="4000500"/>
          <p14:tracePt t="31846" x="3708400" y="4000500"/>
          <p14:tracePt t="31856" x="3721100" y="4000500"/>
          <p14:tracePt t="31863" x="3732213" y="4000500"/>
          <p14:tracePt t="31873" x="3743325" y="4000500"/>
          <p14:tracePt t="31880" x="3754438" y="4000500"/>
          <p14:tracePt t="31890" x="3765550" y="4000500"/>
          <p14:tracePt t="31906" x="3776663" y="4000500"/>
          <p14:tracePt t="31926" x="3787775" y="4000500"/>
          <p14:tracePt t="31967" x="3798888" y="4000500"/>
          <p14:tracePt t="32230" x="3810000" y="4000500"/>
          <p14:tracePt t="32295" x="3821113" y="4000500"/>
          <p14:tracePt t="32551" x="3832225" y="4000500"/>
          <p14:tracePt t="32690" x="3843338" y="4000500"/>
          <p14:tracePt t="33773" x="3843338" y="4011613"/>
          <p14:tracePt t="35070" x="3832225" y="4011613"/>
          <p14:tracePt t="35136" x="3821113" y="4011613"/>
          <p14:tracePt t="35176" x="3810000" y="4011613"/>
          <p14:tracePt t="35208" x="3798888" y="4022725"/>
          <p14:tracePt t="35225" x="3787775" y="4022725"/>
          <p14:tracePt t="35266" x="3776663" y="4033838"/>
          <p14:tracePt t="36112" x="3787775" y="4033838"/>
          <p14:tracePt t="36293" x="3787775" y="4022725"/>
          <p14:tracePt t="36325" x="3798888" y="4022725"/>
          <p14:tracePt t="36383" x="3810000" y="4022725"/>
          <p14:tracePt t="36490" x="3821113" y="4022725"/>
          <p14:tracePt t="36547" x="3832225" y="4022725"/>
          <p14:tracePt t="37105" x="3832225" y="4011613"/>
          <p14:tracePt t="37466" x="3843338" y="4011613"/>
          <p14:tracePt t="37475" x="3843338" y="4000500"/>
          <p14:tracePt t="37499" x="3854450" y="4000500"/>
          <p14:tracePt t="39247" x="3865563" y="4000500"/>
          <p14:tracePt t="39280" x="3876675" y="4000500"/>
          <p14:tracePt t="39313" x="3876675" y="3989388"/>
          <p14:tracePt t="39337" x="3887788" y="3989388"/>
          <p14:tracePt t="40700" x="3876675" y="3989388"/>
          <p14:tracePt t="40732" x="3876675" y="4000500"/>
          <p14:tracePt t="40741" x="3865563" y="4000500"/>
          <p14:tracePt t="40790" x="3854450" y="4000500"/>
          <p14:tracePt t="40799" x="3854450" y="4011613"/>
          <p14:tracePt t="40856" x="3843338" y="4011613"/>
          <p14:tracePt t="40929" x="3832225" y="4011613"/>
          <p14:tracePt t="40965" x="3832225" y="4022725"/>
          <p14:tracePt t="40986" x="3821113" y="4022725"/>
          <p14:tracePt t="41110" x="3810000" y="4022725"/>
          <p14:tracePt t="41120" x="3810000" y="4011613"/>
          <p14:tracePt t="41151" x="3810000" y="4000500"/>
          <p14:tracePt t="41176" x="3810000" y="3989388"/>
          <p14:tracePt t="41186" x="3810000" y="3978275"/>
          <p14:tracePt t="41209" x="3810000" y="3967163"/>
          <p14:tracePt t="41242" x="3810000" y="3956050"/>
          <p14:tracePt t="41251" x="3810000" y="3944938"/>
          <p14:tracePt t="41266" x="3810000" y="3933825"/>
          <p14:tracePt t="41283" x="3810000" y="3922713"/>
          <p14:tracePt t="41290" x="3810000" y="3911600"/>
          <p14:tracePt t="41307" x="3798888" y="3898900"/>
          <p14:tracePt t="41323" x="3798888" y="3887788"/>
          <p14:tracePt t="41331" x="3787775" y="3887788"/>
          <p14:tracePt t="41356" x="3776663" y="3887788"/>
          <p14:tracePt t="41364" x="3776663" y="3876675"/>
          <p14:tracePt t="41373" x="3765550" y="3876675"/>
          <p14:tracePt t="41388" x="3754438" y="3876675"/>
          <p14:tracePt t="41414" x="3743325" y="3876675"/>
          <p14:tracePt t="41438" x="3732213" y="3876675"/>
          <p14:tracePt t="41512" x="3732213" y="3887788"/>
          <p14:tracePt t="41521" x="3732213" y="3898900"/>
          <p14:tracePt t="41538" x="3732213" y="3911600"/>
          <p14:tracePt t="41546" x="3732213" y="3922713"/>
          <p14:tracePt t="41556" x="3732213" y="3933825"/>
          <p14:tracePt t="41563" x="3732213" y="3944938"/>
          <p14:tracePt t="41571" x="3732213" y="3967163"/>
          <p14:tracePt t="41579" x="3732213" y="3978275"/>
          <p14:tracePt t="41598" x="3732213" y="3989388"/>
          <p14:tracePt t="41610" x="3732213" y="4000500"/>
          <p14:tracePt t="41620" x="3743325" y="4000500"/>
          <p14:tracePt t="41643" x="3743325" y="4011613"/>
          <p14:tracePt t="41651" x="3754438" y="4011613"/>
          <p14:tracePt t="41676" x="3765550" y="4011613"/>
          <p14:tracePt t="41692" x="3776663" y="4011613"/>
          <p14:tracePt t="41717" x="3787775" y="4011613"/>
          <p14:tracePt t="41734" x="3798888" y="4011613"/>
          <p14:tracePt t="41743" x="3810000" y="4011613"/>
          <p14:tracePt t="41758" x="3821113" y="4011613"/>
          <p14:tracePt t="41767" x="3832225" y="4011613"/>
          <p14:tracePt t="41783" x="3843338" y="4000500"/>
          <p14:tracePt t="41799" x="3854450" y="3989388"/>
          <p14:tracePt t="41832" x="3865563" y="3989388"/>
          <p14:tracePt t="41842" x="3865563" y="3978275"/>
          <p14:tracePt t="42013" x="3854450" y="3978275"/>
          <p14:tracePt t="42054" x="3854450" y="3989388"/>
          <p14:tracePt t="42087" x="3843338" y="3989388"/>
          <p14:tracePt t="42095" x="3843338" y="4000500"/>
          <p14:tracePt t="42112" x="3843338" y="4011613"/>
          <p14:tracePt t="42120" x="3832225" y="4011613"/>
          <p14:tracePt t="42137" x="3832225" y="4022725"/>
          <p14:tracePt t="42571" x="3810000" y="4022725"/>
          <p14:tracePt t="42580" x="3798888" y="4022725"/>
          <p14:tracePt t="42588" x="3776663" y="4044950"/>
          <p14:tracePt t="42597" x="3743325" y="4078288"/>
          <p14:tracePt t="42604" x="3708400" y="4113213"/>
          <p14:tracePt t="42613" x="3675063" y="4146550"/>
          <p14:tracePt t="42621" x="3652838" y="4191000"/>
          <p14:tracePt t="42633" x="3619500" y="4235450"/>
          <p14:tracePt t="42642" x="3586163" y="4268788"/>
          <p14:tracePt t="42652" x="3541713" y="4303713"/>
          <p14:tracePt t="42653" x="3484563" y="4381500"/>
          <p14:tracePt t="42663" x="3417888" y="4448175"/>
          <p14:tracePt t="42673" x="3351213" y="4527550"/>
          <p14:tracePt t="42683" x="3282950" y="4594225"/>
          <p14:tracePt t="42693" x="3227388" y="4660900"/>
          <p14:tracePt t="42702" x="3171825" y="4718050"/>
          <p14:tracePt t="42703" x="3114675" y="4773613"/>
          <p14:tracePt t="42712" x="3070225" y="4829175"/>
          <p14:tracePt t="42722" x="3014663" y="4886325"/>
          <p14:tracePt t="42731" x="2970213" y="4941888"/>
          <p14:tracePt t="42739" x="2935288" y="4986338"/>
          <p14:tracePt t="42747" x="2890838" y="5041900"/>
          <p14:tracePt t="42754" x="2857500" y="5087938"/>
          <p14:tracePt t="42761" x="2824163" y="5121275"/>
          <p14:tracePt t="4370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EFC3C-2D23-0C46-AF36-42F4D40FF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8" r="1266"/>
          <a:stretch/>
        </p:blipFill>
        <p:spPr>
          <a:xfrm>
            <a:off x="593782" y="964441"/>
            <a:ext cx="7296908" cy="3451076"/>
          </a:xfrm>
          <a:prstGeom prst="rect">
            <a:avLst/>
          </a:prstGeom>
        </p:spPr>
      </p:pic>
      <p:sp>
        <p:nvSpPr>
          <p:cNvPr id="288770" name="Title 1"/>
          <p:cNvSpPr>
            <a:spLocks noGrp="1"/>
          </p:cNvSpPr>
          <p:nvPr>
            <p:ph type="title"/>
          </p:nvPr>
        </p:nvSpPr>
        <p:spPr>
          <a:xfrm>
            <a:off x="503283" y="137311"/>
            <a:ext cx="7543800" cy="554723"/>
          </a:xfrm>
        </p:spPr>
        <p:txBody>
          <a:bodyPr>
            <a:noAutofit/>
          </a:bodyPr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+mj-lt"/>
              </a:rPr>
              <a:t>Asymptomatic male soccer player </a:t>
            </a:r>
            <a:endParaRPr lang="en-US" alt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48865" r="73366" b="38100"/>
          <a:stretch>
            <a:fillRect/>
          </a:stretch>
        </p:blipFill>
        <p:spPr bwMode="auto">
          <a:xfrm>
            <a:off x="4275183" y="1915712"/>
            <a:ext cx="3568148" cy="14811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7353" y="890308"/>
            <a:ext cx="655031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b="1" dirty="0"/>
              <a:t>Right Atrial Enlargement</a:t>
            </a:r>
            <a:r>
              <a:rPr lang="en-US" sz="2100" dirty="0"/>
              <a:t>: P wave ≧ 2.5 mm in II, III, or </a:t>
            </a:r>
            <a:r>
              <a:rPr lang="en-US" sz="2100" dirty="0" err="1"/>
              <a:t>aVF</a:t>
            </a:r>
            <a:endParaRPr lang="en-US" sz="2100" dirty="0"/>
          </a:p>
          <a:p>
            <a:r>
              <a:rPr lang="en-US" sz="2100" dirty="0"/>
              <a:t> 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C0649B0-ECE3-0E4C-8083-A02BE37CBBC5}"/>
              </a:ext>
            </a:extLst>
          </p:cNvPr>
          <p:cNvSpPr/>
          <p:nvPr/>
        </p:nvSpPr>
        <p:spPr>
          <a:xfrm rot="19756786">
            <a:off x="1402369" y="1729308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E8E4E1B-ACCA-A342-A533-32421B60E7B7}"/>
              </a:ext>
            </a:extLst>
          </p:cNvPr>
          <p:cNvSpPr/>
          <p:nvPr/>
        </p:nvSpPr>
        <p:spPr>
          <a:xfrm rot="19756786">
            <a:off x="1402369" y="2593404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2E9F7C1-C3F2-8246-920D-F7C705DA2089}"/>
              </a:ext>
            </a:extLst>
          </p:cNvPr>
          <p:cNvSpPr/>
          <p:nvPr/>
        </p:nvSpPr>
        <p:spPr>
          <a:xfrm rot="19756786">
            <a:off x="2718688" y="2593404"/>
            <a:ext cx="173970" cy="3246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82D507-D74C-C346-A1F0-6E3902CF7D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8449963"/>
      </p:ext>
    </p:extLst>
  </p:cSld>
  <p:clrMapOvr>
    <a:masterClrMapping/>
  </p:clrMapOvr>
  <p:transition spd="slow" advTm="3770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7134" x="2992438" y="5019675"/>
          <p14:tracePt t="17140" x="3171825" y="4886325"/>
          <p14:tracePt t="17148" x="3362325" y="4740275"/>
          <p14:tracePt t="17155" x="3541713" y="4572000"/>
          <p14:tracePt t="17164" x="3721100" y="4403725"/>
          <p14:tracePt t="17171" x="3898900" y="4224338"/>
          <p14:tracePt t="17180" x="4056063" y="4056063"/>
          <p14:tracePt t="17188" x="4191000" y="3898900"/>
          <p14:tracePt t="17197" x="4337050" y="3732213"/>
          <p14:tracePt t="17204" x="4459288" y="3586163"/>
          <p14:tracePt t="17213" x="4516438" y="3530600"/>
          <p14:tracePt t="17220" x="4616450" y="3406775"/>
          <p14:tracePt t="17230" x="4706938" y="3305175"/>
          <p14:tracePt t="17237" x="4784725" y="3227388"/>
          <p14:tracePt t="17247" x="4851400" y="3160713"/>
          <p14:tracePt t="17254" x="4908550" y="3103563"/>
          <p14:tracePt t="17262" x="4919663" y="3081338"/>
          <p14:tracePt t="17270" x="4964113" y="3048000"/>
          <p14:tracePt t="17280" x="4986338" y="3014663"/>
          <p14:tracePt t="17287" x="5008563" y="3003550"/>
          <p14:tracePt t="17295" x="5019675" y="2981325"/>
          <p14:tracePt t="17303" x="5030788" y="2981325"/>
          <p14:tracePt t="17312" x="5030788" y="2970213"/>
          <p14:tracePt t="17319" x="5030788" y="2959100"/>
          <p14:tracePt t="17329" x="5041900" y="2959100"/>
          <p14:tracePt t="17343" x="5041900" y="2946400"/>
          <p14:tracePt t="17369" x="5041900" y="2935288"/>
          <p14:tracePt t="17376" x="5041900" y="2924175"/>
          <p14:tracePt t="17384" x="5041900" y="2913063"/>
          <p14:tracePt t="17393" x="5041900" y="2901950"/>
          <p14:tracePt t="17401" x="5041900" y="2890838"/>
          <p14:tracePt t="17409" x="5041900" y="2879725"/>
          <p14:tracePt t="17417" x="5041900" y="2868613"/>
          <p14:tracePt t="17425" x="5041900" y="2857500"/>
          <p14:tracePt t="17433" x="5041900" y="2846388"/>
          <p14:tracePt t="17442" x="5041900" y="2835275"/>
          <p14:tracePt t="17450" x="5030788" y="2824163"/>
          <p14:tracePt t="17458" x="5030788" y="2813050"/>
          <p14:tracePt t="17466" x="5019675" y="2801938"/>
          <p14:tracePt t="17483" x="5019675" y="2790825"/>
          <p14:tracePt t="17491" x="5008563" y="2779713"/>
          <p14:tracePt t="17499" x="5008563" y="2755900"/>
          <p14:tracePt t="17507" x="5008563" y="2744788"/>
          <p14:tracePt t="17516" x="5008563" y="2733675"/>
          <p14:tracePt t="17523" x="5008563" y="2722563"/>
          <p14:tracePt t="17532" x="5008563" y="2711450"/>
          <p14:tracePt t="17540" x="4997450" y="2700338"/>
          <p14:tracePt t="17548" x="4997450" y="2689225"/>
          <p14:tracePt t="17565" x="4986338" y="2678113"/>
          <p14:tracePt t="17581" x="4975225" y="2678113"/>
          <p14:tracePt t="17589" x="4964113" y="2678113"/>
          <p14:tracePt t="17606" x="4953000" y="2678113"/>
          <p14:tracePt t="17615" x="4941888" y="2678113"/>
          <p14:tracePt t="17622" x="4930775" y="2689225"/>
          <p14:tracePt t="17631" x="4919663" y="2700338"/>
          <p14:tracePt t="17638" x="4908550" y="2711450"/>
          <p14:tracePt t="17647" x="4897438" y="2711450"/>
          <p14:tracePt t="17655" x="4886325" y="2722563"/>
          <p14:tracePt t="17664" x="4886325" y="2733675"/>
          <p14:tracePt t="17671" x="4875213" y="2733675"/>
          <p14:tracePt t="17680" x="4875213" y="2744788"/>
          <p14:tracePt t="17688" x="4864100" y="2744788"/>
          <p14:tracePt t="17697" x="4864100" y="2755900"/>
          <p14:tracePt t="17713" x="4851400" y="2768600"/>
          <p14:tracePt t="17730" x="4851400" y="2779713"/>
          <p14:tracePt t="17748" x="4851400" y="2790825"/>
          <p14:tracePt t="17770" x="4851400" y="2801938"/>
          <p14:tracePt t="17803" x="4851400" y="2813050"/>
          <p14:tracePt t="17877" x="4840288" y="2813050"/>
          <p14:tracePt t="17887" x="4840288" y="2824163"/>
          <p14:tracePt t="17902" x="4829175" y="2824163"/>
          <p14:tracePt t="17910" x="4829175" y="2835275"/>
          <p14:tracePt t="17930" x="4818063" y="2835275"/>
          <p14:tracePt t="17942" x="4818063" y="2846388"/>
          <p14:tracePt t="17968" x="4806950" y="2846388"/>
          <p14:tracePt t="18099" x="4795838" y="2846388"/>
          <p14:tracePt t="18123" x="4784725" y="2846388"/>
          <p14:tracePt t="18140" x="4773613" y="2846388"/>
          <p14:tracePt t="18173" x="4762500" y="2846388"/>
          <p14:tracePt t="18238" x="4762500" y="2857500"/>
          <p14:tracePt t="18263" x="4762500" y="2868613"/>
          <p14:tracePt t="18279" x="4751388" y="2868613"/>
          <p14:tracePt t="18296" x="4751388" y="2879725"/>
          <p14:tracePt t="18451" x="4762500" y="2879725"/>
          <p14:tracePt t="18475" x="4773613" y="2879725"/>
          <p14:tracePt t="18483" x="4784725" y="2879725"/>
          <p14:tracePt t="18491" x="4784725" y="2868613"/>
          <p14:tracePt t="18500" x="4795838" y="2868613"/>
          <p14:tracePt t="18508" x="4795838" y="2857500"/>
          <p14:tracePt t="18517" x="4806950" y="2857500"/>
          <p14:tracePt t="18533" x="4806950" y="2846388"/>
          <p14:tracePt t="18541" x="4818063" y="2846388"/>
          <p14:tracePt t="18590" x="4818063" y="2835275"/>
          <p14:tracePt t="18803" x="4829175" y="2835275"/>
          <p14:tracePt t="19535" x="4840288" y="2835275"/>
          <p14:tracePt t="21036" x="4840288" y="2824163"/>
          <p14:tracePt t="21056" x="4840288" y="2813050"/>
          <p14:tracePt t="21062" x="4840288" y="2801938"/>
          <p14:tracePt t="21077" x="4840288" y="2790825"/>
          <p14:tracePt t="21200" x="4840288" y="2779713"/>
          <p14:tracePt t="21479" x="4851400" y="2779713"/>
          <p14:tracePt t="21489" x="4864100" y="2779713"/>
          <p14:tracePt t="21503" x="4886325" y="2779713"/>
          <p14:tracePt t="21514" x="4908550" y="2779713"/>
          <p14:tracePt t="21522" x="4930775" y="2779713"/>
          <p14:tracePt t="21531" x="4941888" y="2779713"/>
          <p14:tracePt t="21539" x="4975225" y="2779713"/>
          <p14:tracePt t="21547" x="4997450" y="2790825"/>
          <p14:tracePt t="21555" x="5008563" y="2790825"/>
          <p14:tracePt t="21566" x="5041900" y="2801938"/>
          <p14:tracePt t="21574" x="5065713" y="2801938"/>
          <p14:tracePt t="21583" x="5076825" y="2801938"/>
          <p14:tracePt t="21586" x="5099050" y="2813050"/>
          <p14:tracePt t="21595" x="5110163" y="2813050"/>
          <p14:tracePt t="21604" x="5132388" y="2813050"/>
          <p14:tracePt t="21613" x="5143500" y="2824163"/>
          <p14:tracePt t="21622" x="5154613" y="2824163"/>
          <p14:tracePt t="21630" x="5176838" y="2824163"/>
          <p14:tracePt t="21637" x="5187950" y="2835275"/>
          <p14:tracePt t="21648" x="5199063" y="2835275"/>
          <p14:tracePt t="21656" x="5210175" y="2835275"/>
          <p14:tracePt t="21669" x="5232400" y="2846388"/>
          <p14:tracePt t="21670" x="5245100" y="2846388"/>
          <p14:tracePt t="21678" x="5256213" y="2857500"/>
          <p14:tracePt t="21689" x="5267325" y="2857500"/>
          <p14:tracePt t="21697" x="5289550" y="2868613"/>
          <p14:tracePt t="21705" x="5300663" y="2868613"/>
          <p14:tracePt t="21714" x="5311775" y="2879725"/>
          <p14:tracePt t="21724" x="5322888" y="2890838"/>
          <p14:tracePt t="21736" x="5334000" y="2890838"/>
          <p14:tracePt t="21742" x="5345113" y="2901950"/>
          <p14:tracePt t="21750" x="5356225" y="2901950"/>
          <p14:tracePt t="21767" x="5367338" y="2913063"/>
          <p14:tracePt t="21774" x="5378450" y="2913063"/>
          <p14:tracePt t="21783" x="5389563" y="2913063"/>
          <p14:tracePt t="21799" x="5400675" y="2913063"/>
          <p14:tracePt t="21806" x="5411788" y="2924175"/>
          <p14:tracePt t="21833" x="5422900" y="2924175"/>
          <p14:tracePt t="21840" x="5435600" y="2924175"/>
          <p14:tracePt t="21847" x="5446713" y="2924175"/>
          <p14:tracePt t="21865" x="5457825" y="2935288"/>
          <p14:tracePt t="21875" x="5468938" y="2935288"/>
          <p14:tracePt t="21881" x="5480050" y="2935288"/>
          <p14:tracePt t="21898" x="5491163" y="2935288"/>
          <p14:tracePt t="21907" x="5502275" y="2935288"/>
          <p14:tracePt t="21922" x="5502275" y="2946400"/>
          <p14:tracePt t="21930" x="5513388" y="2946400"/>
          <p14:tracePt t="21947" x="5524500" y="2946400"/>
          <p14:tracePt t="21971" x="5535613" y="2946400"/>
          <p14:tracePt t="21979" x="5546725" y="2946400"/>
          <p14:tracePt t="21987" x="5557838" y="2946400"/>
          <p14:tracePt t="21995" x="5568950" y="2946400"/>
          <p14:tracePt t="22004" x="5591175" y="2946400"/>
          <p14:tracePt t="22011" x="5602288" y="2946400"/>
          <p14:tracePt t="22020" x="5626100" y="2946400"/>
          <p14:tracePt t="22028" x="5648325" y="2946400"/>
          <p14:tracePt t="22036" x="5670550" y="2946400"/>
          <p14:tracePt t="22045" x="5692775" y="2946400"/>
          <p14:tracePt t="22052" x="5726113" y="2946400"/>
          <p14:tracePt t="22061" x="5759450" y="2946400"/>
          <p14:tracePt t="22069" x="5792788" y="2946400"/>
          <p14:tracePt t="22078" x="5827713" y="2946400"/>
          <p14:tracePt t="22086" x="5861050" y="2946400"/>
          <p14:tracePt t="22094" x="5894388" y="2946400"/>
          <p14:tracePt t="22102" x="5927725" y="2946400"/>
          <p14:tracePt t="22110" x="5938838" y="2946400"/>
          <p14:tracePt t="22119" x="5994400" y="2946400"/>
          <p14:tracePt t="22127" x="6029325" y="2946400"/>
          <p14:tracePt t="22135" x="6062663" y="2935288"/>
          <p14:tracePt t="22143" x="6084888" y="2935288"/>
          <p14:tracePt t="22152" x="6118225" y="2935288"/>
          <p14:tracePt t="22159" x="6151563" y="2935288"/>
          <p14:tracePt t="22168" x="6184900" y="2924175"/>
          <p14:tracePt t="22176" x="6208713" y="2913063"/>
          <p14:tracePt t="22185" x="6230938" y="2913063"/>
          <p14:tracePt t="22192" x="6253163" y="2901950"/>
          <p14:tracePt t="22202" x="6264275" y="2901950"/>
          <p14:tracePt t="22208" x="6275388" y="2901950"/>
          <p14:tracePt t="22218" x="6286500" y="2901950"/>
          <p14:tracePt t="22225" x="6286500" y="2890838"/>
          <p14:tracePt t="22242" x="6297613" y="2890838"/>
          <p14:tracePt t="22522" x="6286500" y="2890838"/>
          <p14:tracePt t="22537" x="6264275" y="2890838"/>
          <p14:tracePt t="22545" x="6253163" y="2890838"/>
          <p14:tracePt t="22555" x="6230938" y="2890838"/>
          <p14:tracePt t="22563" x="6197600" y="2890838"/>
          <p14:tracePt t="22572" x="6162675" y="2890838"/>
          <p14:tracePt t="22580" x="6140450" y="2890838"/>
          <p14:tracePt t="22589" x="6084888" y="2901950"/>
          <p14:tracePt t="22598" x="6029325" y="2901950"/>
          <p14:tracePt t="22608" x="5972175" y="2913063"/>
          <p14:tracePt t="22617" x="5905500" y="2913063"/>
          <p14:tracePt t="22624" x="5827713" y="2924175"/>
          <p14:tracePt t="22628" x="5770563" y="2935288"/>
          <p14:tracePt t="22640" x="5703888" y="2935288"/>
          <p14:tracePt t="22647" x="5626100" y="2935288"/>
          <p14:tracePt t="22656" x="5557838" y="2935288"/>
          <p14:tracePt t="22664" x="5502275" y="2935288"/>
          <p14:tracePt t="22673" x="5446713" y="2935288"/>
          <p14:tracePt t="22681" x="5389563" y="2935288"/>
          <p14:tracePt t="22690" x="5334000" y="2935288"/>
          <p14:tracePt t="22698" x="5300663" y="2935288"/>
          <p14:tracePt t="22707" x="5245100" y="2924175"/>
          <p14:tracePt t="22716" x="5221288" y="2924175"/>
          <p14:tracePt t="22724" x="5187950" y="2913063"/>
          <p14:tracePt t="22734" x="5154613" y="2901950"/>
          <p14:tracePt t="22736" x="5121275" y="2890838"/>
          <p14:tracePt t="22747" x="5099050" y="2890838"/>
          <p14:tracePt t="22756" x="5065713" y="2879725"/>
          <p14:tracePt t="22765" x="5041900" y="2879725"/>
          <p14:tracePt t="22772" x="5019675" y="2868613"/>
          <p14:tracePt t="22779" x="4997450" y="2868613"/>
          <p14:tracePt t="22787" x="4975225" y="2868613"/>
          <p14:tracePt t="22793" x="4953000" y="2868613"/>
          <p14:tracePt t="22804" x="4930775" y="2857500"/>
          <p14:tracePt t="22811" x="4919663" y="2857500"/>
          <p14:tracePt t="22820" x="4897438" y="2857500"/>
          <p14:tracePt t="22826" x="4875213" y="2857500"/>
          <p14:tracePt t="22837" x="4864100" y="2857500"/>
          <p14:tracePt t="22844" x="4840288" y="2857500"/>
          <p14:tracePt t="22854" x="4818063" y="2846388"/>
          <p14:tracePt t="22862" x="4806950" y="2846388"/>
          <p14:tracePt t="22870" x="4784725" y="2846388"/>
          <p14:tracePt t="22877" x="4762500" y="2835275"/>
          <p14:tracePt t="22887" x="4751388" y="2835275"/>
          <p14:tracePt t="22893" x="4740275" y="2824163"/>
          <p14:tracePt t="22904" x="4718050" y="2813050"/>
          <p14:tracePt t="22911" x="4706938" y="2813050"/>
          <p14:tracePt t="22920" x="4695825" y="2801938"/>
          <p14:tracePt t="22928" x="4684713" y="2801938"/>
          <p14:tracePt t="22943" x="4673600" y="2790825"/>
          <p14:tracePt t="22971" x="4660900" y="2790825"/>
          <p14:tracePt t="23375" x="4660900" y="2779713"/>
          <p14:tracePt t="23571" x="4660900" y="2790825"/>
          <p14:tracePt t="23670" x="4673600" y="2790825"/>
          <p14:tracePt t="23711" x="4684713" y="2790825"/>
          <p14:tracePt t="23727" x="4695825" y="2790825"/>
          <p14:tracePt t="23736" x="4695825" y="2779713"/>
          <p14:tracePt t="23743" x="4706938" y="2779713"/>
          <p14:tracePt t="23753" x="4718050" y="2779713"/>
          <p14:tracePt t="23768" x="4729163" y="2779713"/>
          <p14:tracePt t="23785" x="4740275" y="2779713"/>
          <p14:tracePt t="23794" x="4751388" y="2768600"/>
          <p14:tracePt t="23809" x="4762500" y="2768600"/>
          <p14:tracePt t="23817" x="4773613" y="2768600"/>
          <p14:tracePt t="23834" x="4784725" y="2768600"/>
          <p14:tracePt t="23843" x="4795838" y="2768600"/>
          <p14:tracePt t="23867" x="4806950" y="2768600"/>
          <p14:tracePt t="23900" x="4818063" y="2768600"/>
          <p14:tracePt t="24171" x="4829175" y="2768600"/>
          <p14:tracePt t="24198" x="4840288" y="2768600"/>
          <p14:tracePt t="24244" x="4840288" y="2755900"/>
          <p14:tracePt t="29010" x="4829175" y="2755900"/>
          <p14:tracePt t="29019" x="4818063" y="2755900"/>
          <p14:tracePt t="29027" x="4806950" y="2755900"/>
          <p14:tracePt t="29035" x="4784725" y="2768600"/>
          <p14:tracePt t="29044" x="4762500" y="2768600"/>
          <p14:tracePt t="29051" x="4751388" y="2779713"/>
          <p14:tracePt t="29061" x="4706938" y="2779713"/>
          <p14:tracePt t="29068" x="4695825" y="2779713"/>
          <p14:tracePt t="29077" x="4638675" y="2790825"/>
          <p14:tracePt t="29084" x="4605338" y="2790825"/>
          <p14:tracePt t="29093" x="4572000" y="2790825"/>
          <p14:tracePt t="29104" x="4527550" y="2801938"/>
          <p14:tracePt t="29111" x="4483100" y="2801938"/>
          <p14:tracePt t="29118" x="4414838" y="2801938"/>
          <p14:tracePt t="29125" x="4303713" y="2813050"/>
          <p14:tracePt t="29137" x="4257675" y="2813050"/>
          <p14:tracePt t="29143" x="4168775" y="2824163"/>
          <p14:tracePt t="29150" x="4089400" y="2835275"/>
          <p14:tracePt t="29159" x="3989388" y="2846388"/>
          <p14:tracePt t="29167" x="3887788" y="2868613"/>
          <p14:tracePt t="29175" x="3798888" y="2879725"/>
          <p14:tracePt t="29183" x="3697288" y="2890838"/>
          <p14:tracePt t="29192" x="3597275" y="2901950"/>
          <p14:tracePt t="29200" x="3530600" y="2913063"/>
          <p14:tracePt t="29208" x="3451225" y="2913063"/>
          <p14:tracePt t="29216" x="3384550" y="2924175"/>
          <p14:tracePt t="29224" x="3351213" y="2924175"/>
          <p14:tracePt t="29232" x="3305175" y="2924175"/>
          <p14:tracePt t="29241" x="3260725" y="2924175"/>
          <p14:tracePt t="29249" x="3216275" y="2924175"/>
          <p14:tracePt t="29257" x="3182938" y="2924175"/>
          <p14:tracePt t="29265" x="3160713" y="2924175"/>
          <p14:tracePt t="29274" x="3136900" y="2924175"/>
          <p14:tracePt t="29281" x="3114675" y="2924175"/>
          <p14:tracePt t="29290" x="3103563" y="2924175"/>
          <p14:tracePt t="29298" x="3092450" y="2924175"/>
          <p14:tracePt t="29306" x="3070225" y="2913063"/>
          <p14:tracePt t="29314" x="3048000" y="2913063"/>
          <p14:tracePt t="29322" x="3036888" y="2913063"/>
          <p14:tracePt t="29331" x="3025775" y="2913063"/>
          <p14:tracePt t="29339" x="3003550" y="2913063"/>
          <p14:tracePt t="29347" x="2981325" y="2913063"/>
          <p14:tracePt t="29355" x="2959100" y="2913063"/>
          <p14:tracePt t="29363" x="2946400" y="2913063"/>
          <p14:tracePt t="29372" x="2924175" y="2913063"/>
          <p14:tracePt t="29380" x="2901950" y="2913063"/>
          <p14:tracePt t="29388" x="2890838" y="2913063"/>
          <p14:tracePt t="29397" x="2868613" y="2913063"/>
          <p14:tracePt t="29413" x="2857500" y="2913063"/>
          <p14:tracePt t="29422" x="2846388" y="2913063"/>
          <p14:tracePt t="29446" x="2835275" y="2913063"/>
          <p14:tracePt t="29545" x="2824163" y="2913063"/>
          <p14:tracePt t="29824" x="2824163" y="2924175"/>
          <p14:tracePt t="29843" x="2824163" y="2935288"/>
          <p14:tracePt t="29865" x="2824163" y="2946400"/>
          <p14:tracePt t="29881" x="2835275" y="2946400"/>
          <p14:tracePt t="29898" x="2835275" y="2959100"/>
          <p14:tracePt t="30943" x="2835275" y="2992438"/>
          <p14:tracePt t="30953" x="2835275" y="3025775"/>
          <p14:tracePt t="30960" x="2835275" y="3081338"/>
          <p14:tracePt t="30968" x="2835275" y="3125788"/>
          <p14:tracePt t="30976" x="2813050" y="3249613"/>
          <p14:tracePt t="30985" x="2813050" y="3305175"/>
          <p14:tracePt t="30991" x="2790825" y="3484563"/>
          <p14:tracePt t="31002" x="2779713" y="3597275"/>
          <p14:tracePt t="31010" x="2779713" y="3663950"/>
          <p14:tracePt t="31020" x="2768600" y="3776663"/>
          <p14:tracePt t="31027" x="2768600" y="3876675"/>
          <p14:tracePt t="31037" x="2744788" y="3978275"/>
          <p14:tracePt t="31046" x="2733675" y="4067175"/>
          <p14:tracePt t="31048" x="2722563" y="4135438"/>
          <p14:tracePt t="31059" x="2700338" y="4213225"/>
          <p14:tracePt t="31068" x="2689225" y="4279900"/>
          <p14:tracePt t="31076" x="2667000" y="4348163"/>
          <p14:tracePt t="31086" x="2655888" y="4403725"/>
          <p14:tracePt t="31088" x="2633663" y="4470400"/>
          <p14:tracePt t="31107" x="2589213" y="4594225"/>
          <p14:tracePt t="31120" x="2565400" y="4649788"/>
          <p14:tracePt t="31123" x="2543175" y="4695825"/>
          <p14:tracePt t="31133" x="2520950" y="4762500"/>
          <p14:tracePt t="31142" x="2509838" y="4818063"/>
          <p14:tracePt t="31151" x="2487613" y="4886325"/>
          <p14:tracePt t="31153" x="2476500" y="4941888"/>
          <p14:tracePt t="31163" x="2465388" y="4986338"/>
          <p14:tracePt t="31173" x="2443163" y="5030788"/>
          <p14:tracePt t="31179" x="2432050" y="5076825"/>
          <p14:tracePt t="31186" x="2420938" y="5132388"/>
          <p14:tracePt t="3226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07" y="187074"/>
            <a:ext cx="7543801" cy="817838"/>
          </a:xfrm>
        </p:spPr>
        <p:txBody>
          <a:bodyPr>
            <a:noAutofit/>
          </a:bodyPr>
          <a:lstStyle/>
          <a:p>
            <a:r>
              <a:rPr lang="en-US" sz="2200" dirty="0"/>
              <a:t>Significance of </a:t>
            </a:r>
            <a:br>
              <a:rPr lang="en-US" sz="2200" dirty="0"/>
            </a:br>
            <a:r>
              <a:rPr lang="en-US" sz="2200" dirty="0"/>
              <a:t>atrial enlargement &amp; axis deviation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6304" y="1201285"/>
            <a:ext cx="7543800" cy="1031126"/>
          </a:xfrm>
        </p:spPr>
        <p:txBody>
          <a:bodyPr>
            <a:normAutofit/>
          </a:bodyPr>
          <a:lstStyle/>
          <a:p>
            <a:r>
              <a:rPr lang="en-US" dirty="0"/>
              <a:t>2533 young athletes who underwent ECG and ECHO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311" y="4751841"/>
            <a:ext cx="52789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Gati</a:t>
            </a:r>
            <a:r>
              <a:rPr lang="en-US" sz="1350" dirty="0"/>
              <a:t> et al. </a:t>
            </a:r>
            <a:r>
              <a:rPr lang="en-US" sz="1350" dirty="0" err="1"/>
              <a:t>Eur</a:t>
            </a:r>
            <a:r>
              <a:rPr lang="en-US" sz="1350" dirty="0"/>
              <a:t> Heart J 2013;34:3641-3648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2536">
            <a:off x="1002841" y="2064025"/>
            <a:ext cx="2525502" cy="2194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6301" b="-262"/>
          <a:stretch/>
        </p:blipFill>
        <p:spPr>
          <a:xfrm>
            <a:off x="4330899" y="1917538"/>
            <a:ext cx="3710642" cy="24870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06740" y="2064024"/>
            <a:ext cx="297456" cy="28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Pie 8"/>
          <p:cNvSpPr/>
          <p:nvPr/>
        </p:nvSpPr>
        <p:spPr>
          <a:xfrm rot="1216788">
            <a:off x="1197746" y="2019032"/>
            <a:ext cx="2197251" cy="2239493"/>
          </a:xfrm>
          <a:prstGeom prst="pie">
            <a:avLst>
              <a:gd name="adj1" fmla="val 72985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0" name="Right Triangle 9"/>
          <p:cNvSpPr/>
          <p:nvPr/>
        </p:nvSpPr>
        <p:spPr>
          <a:xfrm rot="6459679">
            <a:off x="2412006" y="2239333"/>
            <a:ext cx="1104895" cy="113628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3465329" y="2915849"/>
            <a:ext cx="764574" cy="39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0296DBE-4A98-DD47-99D5-7B4C16C3A6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611745"/>
      </p:ext>
    </p:extLst>
  </p:cSld>
  <p:clrMapOvr>
    <a:masterClrMapping/>
  </p:clrMapOvr>
  <p:transition spd="slow" advTm="5452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2358"/>
            <a:ext cx="8062338" cy="499192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+mj-lt"/>
              </a:rPr>
              <a:t>Significance of atrial enlargement &amp; axis deviation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35" y="1070367"/>
            <a:ext cx="8259971" cy="3157567"/>
          </a:xfrm>
        </p:spPr>
        <p:txBody>
          <a:bodyPr>
            <a:normAutofit fontScale="92500" lnSpcReduction="10000"/>
          </a:bodyPr>
          <a:lstStyle/>
          <a:p>
            <a:endParaRPr lang="en-US" sz="800" b="0" dirty="0">
              <a:latin typeface="+mj-lt"/>
            </a:endParaRPr>
          </a:p>
          <a:p>
            <a:r>
              <a:rPr lang="en-US" sz="2000" b="0" dirty="0">
                <a:latin typeface="+mj-lt"/>
              </a:rPr>
              <a:t>More frequent in athletes than controls 5.5% vs 4.4%, p=0.023</a:t>
            </a:r>
          </a:p>
          <a:p>
            <a:pPr lvl="1"/>
            <a:r>
              <a:rPr lang="en-US" sz="2000" dirty="0">
                <a:latin typeface="+mj-lt"/>
              </a:rPr>
              <a:t>Similar prevalence of RAE and RAD</a:t>
            </a:r>
          </a:p>
          <a:p>
            <a:pPr lvl="2"/>
            <a:r>
              <a:rPr lang="en-US" dirty="0">
                <a:latin typeface="+mj-lt"/>
              </a:rPr>
              <a:t>No echocardiographic differences btw athletes with RAE or RAD and athletes with normal ECGs</a:t>
            </a:r>
          </a:p>
          <a:p>
            <a:endParaRPr lang="en-US" sz="800" dirty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Athletes tend to have more LAE and LAD</a:t>
            </a:r>
          </a:p>
          <a:p>
            <a:pPr lvl="2"/>
            <a:r>
              <a:rPr lang="en-US" dirty="0">
                <a:latin typeface="+mj-lt"/>
              </a:rPr>
              <a:t>Athletes with LAE or LAD had larger cavities and thicker LV compared to athletes with normal ECGs</a:t>
            </a:r>
          </a:p>
          <a:p>
            <a:pPr lvl="2"/>
            <a:r>
              <a:rPr lang="en-US" dirty="0">
                <a:latin typeface="+mj-lt"/>
              </a:rPr>
              <a:t>Male gender and more hours of training</a:t>
            </a:r>
          </a:p>
          <a:p>
            <a:pPr marL="531812" lvl="2" indent="0">
              <a:buNone/>
            </a:pPr>
            <a:endParaRPr lang="en-US" dirty="0">
              <a:latin typeface="+mj-lt"/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Axis deviation or atrial enlargement in isolation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Rarely represents pathology in young individuals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Uncommon finding in HCM</a:t>
            </a:r>
          </a:p>
          <a:p>
            <a:endParaRPr lang="en-US" sz="800" dirty="0">
              <a:latin typeface="+mj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DFFBAC-6CD4-F843-BD38-C2B2CB9C84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339531"/>
      </p:ext>
    </p:extLst>
  </p:cSld>
  <p:clrMapOvr>
    <a:masterClrMapping/>
  </p:clrMapOvr>
  <p:transition spd="slow" advTm="7203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34.4|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3|1.1|1.7|19.6|5.3|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0.2|3.8|4.4|6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9|10|1.2|1.6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heme/theme1.xml><?xml version="1.0" encoding="utf-8"?>
<a:theme xmlns:a="http://schemas.openxmlformats.org/drawingml/2006/main" name="ESC_PPT_Light_220817-16-9">
  <a:themeElements>
    <a:clrScheme name="ESC // branding 2017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AE1022"/>
      </a:accent1>
      <a:accent2>
        <a:srgbClr val="552682"/>
      </a:accent2>
      <a:accent3>
        <a:srgbClr val="00ABAA"/>
      </a:accent3>
      <a:accent4>
        <a:srgbClr val="005694"/>
      </a:accent4>
      <a:accent5>
        <a:srgbClr val="FBB800"/>
      </a:accent5>
      <a:accent6>
        <a:srgbClr val="EF7918"/>
      </a:accent6>
      <a:hlink>
        <a:srgbClr val="F8B836"/>
      </a:hlink>
      <a:folHlink>
        <a:srgbClr val="F583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_PPT_test.potx" id="{1687555B-65AB-4D82-8D9C-8D2E31071EBB}" vid="{8FEEAFF8-4BB7-41EA-A67C-3F05A7C446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ESC_PPT_Light_220817-16-9</Template>
  <TotalTime>376</TotalTime>
  <Words>329</Words>
  <Application>Microsoft Macintosh PowerPoint</Application>
  <PresentationFormat>Presentazione su schermo (16:9)</PresentationFormat>
  <Paragraphs>62</Paragraphs>
  <Slides>17</Slides>
  <Notes>3</Notes>
  <HiddenSlides>0</HiddenSlides>
  <MMClips>22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Arial</vt:lpstr>
      <vt:lpstr>Calibri</vt:lpstr>
      <vt:lpstr>Verdana</vt:lpstr>
      <vt:lpstr>ESC_PPT_Light_220817-16-9</vt:lpstr>
      <vt:lpstr>Presentazione standard di PowerPoint</vt:lpstr>
      <vt:lpstr>Presentazione standard di PowerPoint</vt:lpstr>
      <vt:lpstr>Calculating the QRS axis</vt:lpstr>
      <vt:lpstr>19-year-old, female, amateur runner</vt:lpstr>
      <vt:lpstr>14-year-old female gymnast</vt:lpstr>
      <vt:lpstr>Asymptomatic young female football player</vt:lpstr>
      <vt:lpstr>Asymptomatic male soccer player </vt:lpstr>
      <vt:lpstr>Significance of  atrial enlargement &amp; axis deviation</vt:lpstr>
      <vt:lpstr>Significance of atrial enlargement &amp; axis deviation</vt:lpstr>
      <vt:lpstr>RBBB in a 17-year old elite cyclist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End of the lecture 2 </vt:lpstr>
    </vt:vector>
  </TitlesOfParts>
  <Company>ESC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carolina_poli</dc:creator>
  <cp:lastModifiedBy>antonio pelliccia</cp:lastModifiedBy>
  <cp:revision>48</cp:revision>
  <dcterms:created xsi:type="dcterms:W3CDTF">2017-08-22T12:03:43Z</dcterms:created>
  <dcterms:modified xsi:type="dcterms:W3CDTF">2021-07-16T17:13:41Z</dcterms:modified>
</cp:coreProperties>
</file>